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E8E12-8476-0086-F0CB-D135925F5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AFBBE2-5D7E-F2F8-71CD-BAE4BE76A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8C188B-3BD6-46C1-C50F-819D73DA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9E8D8A-787B-265A-3D76-01FA40616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249CAE-2FDB-74FE-DADF-ACA75EF3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950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F66B3A-DC02-5E9A-7BC0-BC05327B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368008-B494-24C0-726D-9E3C075F7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38FC82-7F33-6A7E-EB27-EB974507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02FB67-9810-8749-698A-70ADE373C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82E65E-50AC-51FB-FCF9-32D624580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0612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3A877-61B5-688D-3F8F-171B366F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7B1629-8261-0D94-8887-C46272BD3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9422F9-FC6C-30CF-37BE-EACEBE008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5E7FB-F3B6-1D62-4085-7BAA32FB4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E24271-CDE1-E19D-6AA8-93FC1C28D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723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68CA5-CD79-C97D-F5D6-4F7ABC77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28C50D-B818-AACA-E620-6E91D8945A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D84BEE-D432-6C4A-8320-876A29D71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185725-26BC-65D9-5088-E2CEB6674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D6E9230-1634-5CD2-3BA2-4F7247215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180B96-654A-20B3-49AA-D2FE4A25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732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4DD64-CBF5-E55F-6CF2-E88CBE43B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00B190-E635-6030-5CA5-38E969A62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D928C9-ECE5-23B1-A011-F96ABF6F3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1E4224C-C58B-5804-FAD1-BAF1CFE0F8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8021F8D-CF23-0EB4-F339-88B78B5091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5D2754-F467-7677-676A-5E06817CE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C4EA747-DF2C-0343-54A3-71D3215D4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8E4F15-9B88-65C6-CAA5-BEAC468D8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14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99A384-05B3-0E1C-7124-33DAD7940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341C09A-85D0-DC8C-0B23-71AD1359D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3E4536-40E4-A35C-7D54-272C9F89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7721180-3F77-5B9B-96D0-E9E3BC54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241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E15D02E-9C8E-1BBF-A4A3-B2B1AE1AA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85DF818-8D70-4597-425D-C655BB7DB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FDA5ADD-C258-6797-425E-EF515F4A6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6123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650A0D-4010-E674-8C90-767841F6B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797F18-D05F-742C-17C6-E57EA543A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21C87B0-069E-38AE-2180-1814C4F92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DE7C76-FC40-E7C6-0B1B-C9A04274E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A1D01A-5B93-D944-8EE8-28A34A9AC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420307-B790-76A9-E6AA-0B7A09560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061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C3777-B9FE-CDB2-CB22-4B1DB2E9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D2D1119-9FE8-468D-14DC-F7E3398BF6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BA14C7-505A-2EE6-40C9-B29B17A7D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0967E4-3FA4-B67A-A0B1-08AB40A11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329AE5-A487-A6FE-214E-D7F162958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B596C4-DBA1-9B88-7373-1E50A1F7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847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392DEC-2A43-1B16-AF8A-222143BF8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3D8BE5-1448-0B2B-C790-205763B16C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9A221F-2AC9-5789-8185-74D336C6F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74B0CB-54BE-01FB-FF37-E8F04C9F5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39A6CE-BA81-1B3B-080F-B89C3D4A8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5518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4CC926B-F428-DD51-88E5-3D25C26EA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BC6E039-074C-020A-297A-5AC996D06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93BA21-5FC2-AE2E-8A2A-AF0E828C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C6EAF5-6718-27AF-B8A0-E7D354018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E0E89B-5BDE-0FCF-2DFF-3CA45F9B9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237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1BA8BD7-8751-FC17-C4EC-33CC55CB0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4F9FFB-53F2-2E4F-7BE8-1FC5F0C62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3AB981-1A3F-FDC8-C545-97C3F5CA8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7B910F-5D26-46D1-BC5B-7D5C4CF73A4B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C8537C-FB7E-ED9A-8C6F-0698B3BE18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8AC45D-0EBD-8C13-4C45-8367390AB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3CF192-997C-4F7A-AD46-D31471BF2B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5852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6A8E5583-B1B0-EACC-0FE8-67FBB9954D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12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EF6A88D2-5DE8-77CD-0D9A-8279188929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59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4A119560-71E7-6844-A11E-54B0D9D9A0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2A733B70-CB86-4B7F-1F04-BD5649979E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446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B54F3A02-E338-50E6-5522-9556326A2A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9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96303AF4-B145-1957-1969-54DA0299EE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7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233B957E-9A74-C28D-DFDD-B1FF740B91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0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24EFA1E7-0C14-FDFD-8B19-1483A6AFC9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889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761BD9D1-89FB-726A-E030-566966A6F4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51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E41D113C-9E58-EEC6-0F96-B5EC000095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77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517F7660-503C-5F79-31B2-A162CC9A7C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2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A55447A-10A0-81A7-EDC7-B0BB22D456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41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9DD61479-4284-5715-E6D6-654B5FDB7E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93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0CD05DEB-3EC6-4284-BBBE-B542497F2F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49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DEBD8003-720F-1ED8-316A-FAE204EB66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12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7E901981-3291-3524-37E8-D12030BC10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38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B42C562D-4418-99CA-C575-57843F5727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06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8D701B1B-D272-AFB8-E3FD-D6BBB9B071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546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1F6AD73E-D828-BF78-0E72-66861F4CFE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90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ED31068F-6C40-B481-3A0F-F801F87D5C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68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F0B439B0-2DC5-ECD0-0EAC-A529D75FF3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75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FB14023B-0C33-E111-5792-87777714B7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67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644D4FD8-E136-B394-FD80-4B4A53DBD0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86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BEBA1E2D-1FDE-F8E7-56CC-2C10738418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38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F2A49B02-B19C-8B18-CB12-A7289BE051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531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Panorámica</PresentationFormat>
  <Paragraphs>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2026-10-01T01:50:58Z</dcterms:created>
  <dcterms:modified xsi:type="dcterms:W3CDTF">2026-10-01T01:54:28Z</dcterms:modified>
</cp:coreProperties>
</file>