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photoAlbum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034262-1198-2394-FF7A-AED21C1554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6B6CE51-02CC-DFEB-F6D8-DE745DB81F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4A3349-482D-3F0E-A1B0-031B47BD4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53169-FF72-496C-81B7-E3F4C0E0700D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0D70E4-93F7-F8BD-80ED-B924FCA02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D8C2ED-9E52-F54A-8F09-B657F6406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565AE-19F3-470F-8180-CD99CEB559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1335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79687D-2998-3D7F-97D7-21214C1B3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1B2C60-58BA-34E9-8FB8-68AA15A16D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4DB74D-E9E1-837A-69E4-72288C0A8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53169-FF72-496C-81B7-E3F4C0E0700D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27A2BC-1450-7BD9-F441-A2E6442D0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2930079-F0D6-6F9A-FF3C-5F743B7B9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565AE-19F3-470F-8180-CD99CEB559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489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655C8F-5465-5154-C3DE-7B1FB22E7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EA60726-7073-64ED-CF32-CAE0AF59E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6ABCE0-E24C-CEEB-594B-B030E21B9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53169-FF72-496C-81B7-E3F4C0E0700D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3B64E6-0633-A518-DF68-074421076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E17C7B-F9E7-174D-BFC7-A90B866E5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565AE-19F3-470F-8180-CD99CEB559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6715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AB1D4C-6AAC-04E7-A1EB-C29401145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94556B-1E98-D356-1AA2-2AA54C9C21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D3042D4-A483-C585-81AC-28020ED213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4CEA761-A7B9-936D-39B4-C910B16BE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53169-FF72-496C-81B7-E3F4C0E0700D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46A717F-723A-EE77-D7FC-2E0DB7419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79B415-C3FE-369E-D380-558930EC8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565AE-19F3-470F-8180-CD99CEB559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4665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CBA04E-E985-589F-C0F0-A8DE74FBC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D6C1B8-DAE9-C651-8C91-FF4E259CE0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6DAAAA3-8BAA-B859-C4C2-62CC4D905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C3C6B81-907B-1D30-2EFC-A524AB3B5C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01A4DA4-8D9E-3613-71BF-0C383188C6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45F652-E16F-BB44-2215-FCA109637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53169-FF72-496C-81B7-E3F4C0E0700D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81775DE-4E16-1286-FBA7-EC8E78017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C6C309D-BE56-C148-0EA9-05419875E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565AE-19F3-470F-8180-CD99CEB559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7794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C7B3B9-49CE-536C-E649-833958D6D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881DD90-0E0C-72FE-9DC3-D2E7709E0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53169-FF72-496C-81B7-E3F4C0E0700D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484F4AC-726F-FC2F-C888-46FDEF9EA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A2B87BA-BFFC-1593-0C53-D2CB7B3AC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565AE-19F3-470F-8180-CD99CEB559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4681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640F794-A0AB-9A86-73CE-7B51B9BC0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53169-FF72-496C-81B7-E3F4C0E0700D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101035E-E043-4805-0865-27D3A6E54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AE63161-BD6C-F47A-B508-1CC17BA6D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565AE-19F3-470F-8180-CD99CEB559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9420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06FECA-ABF9-A7B2-7735-45C3BD726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8DDF46-F1CC-CDE3-12F1-8D4B25B8D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6A3FB67-B823-3FF8-78F0-B1F06E6C33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77C31DA-54F5-F7D4-70A9-E895EA94C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53169-FF72-496C-81B7-E3F4C0E0700D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5D2884E-77DD-CAA7-9FD0-23762FC31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53765F1-B10C-AC97-C2FC-9478D689C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565AE-19F3-470F-8180-CD99CEB559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4423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4D6E54-43E3-A6B2-9D0C-B849D9C97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8726834-CEB7-6048-59CE-230E40BBDB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8B8FF8D-F628-ADFE-F971-C9424DD274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3BB1C1D-8589-AFDF-E7E3-3FDE0DB7A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53169-FF72-496C-81B7-E3F4C0E0700D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7A52067-57E1-60DC-83B7-2619B3635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777FCE5-2B8D-13DB-24DA-32DE846A0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565AE-19F3-470F-8180-CD99CEB559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98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12220E-A230-9D4A-E384-3B61E8642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880A491-12D1-BD38-2F0C-ECD3EE0D14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AB6EDA-CCB1-6157-CF22-8C09A3D87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53169-FF72-496C-81B7-E3F4C0E0700D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3E1BF2D-2E03-5E4C-1E93-8E40A9F4A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CE685F-D4B1-D055-E4C5-7003E05A3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565AE-19F3-470F-8180-CD99CEB559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9815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754B48-90DF-3715-EFC5-AF90002167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1259309-D99D-126E-B319-9D3E1CD33B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4CB68E-896C-41FB-0A42-7DB272C94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53169-FF72-496C-81B7-E3F4C0E0700D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91B238-C9CE-97F8-E307-F1C3400F0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AE23CD-EA16-4DB0-F3F8-7E839BE0C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565AE-19F3-470F-8180-CD99CEB559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4381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3EB437C-9D35-0E37-6AFD-687C85AB8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E5C389F-A84E-79F2-017F-878EFEF671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C28406-A0C7-5D9E-6BDF-F776313BD9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F53169-FF72-496C-81B7-E3F4C0E0700D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E0B7C5-82A2-E8F5-4E7D-BFDEC5502E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6CDF8E-1A5E-CF41-DD84-E979662A0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B565AE-19F3-470F-8180-CD99CEB559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93333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">
            <a:extLst>
              <a:ext uri="{FF2B5EF4-FFF2-40B4-BE49-F238E27FC236}">
                <a16:creationId xmlns:a16="http://schemas.microsoft.com/office/drawing/2014/main" id="{E410A680-CD90-1359-8C85-039F9BCACE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243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8EA90A90-8C9B-CD45-4C6C-EC83B072EF9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656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16DB82D3-4FB4-1C2C-8BB5-F90C66C69D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681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F136AF45-0957-00DA-BCFF-367CD28665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740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5">
            <a:extLst>
              <a:ext uri="{FF2B5EF4-FFF2-40B4-BE49-F238E27FC236}">
                <a16:creationId xmlns:a16="http://schemas.microsoft.com/office/drawing/2014/main" id="{B81F4F83-DBEF-F962-D4DB-32AA959D28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850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6">
            <a:extLst>
              <a:ext uri="{FF2B5EF4-FFF2-40B4-BE49-F238E27FC236}">
                <a16:creationId xmlns:a16="http://schemas.microsoft.com/office/drawing/2014/main" id="{F847E3B7-68D0-5B2C-861E-C9F7430CF02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15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7">
            <a:extLst>
              <a:ext uri="{FF2B5EF4-FFF2-40B4-BE49-F238E27FC236}">
                <a16:creationId xmlns:a16="http://schemas.microsoft.com/office/drawing/2014/main" id="{99B41901-7484-2F5A-D555-C5E1EBE310A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525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8">
            <a:extLst>
              <a:ext uri="{FF2B5EF4-FFF2-40B4-BE49-F238E27FC236}">
                <a16:creationId xmlns:a16="http://schemas.microsoft.com/office/drawing/2014/main" id="{C7172466-4FBD-098F-C1F1-0D5B6BE062D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915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9">
            <a:extLst>
              <a:ext uri="{FF2B5EF4-FFF2-40B4-BE49-F238E27FC236}">
                <a16:creationId xmlns:a16="http://schemas.microsoft.com/office/drawing/2014/main" id="{3F589D59-DA80-644F-E070-FDAE469D29B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367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0">
            <a:extLst>
              <a:ext uri="{FF2B5EF4-FFF2-40B4-BE49-F238E27FC236}">
                <a16:creationId xmlns:a16="http://schemas.microsoft.com/office/drawing/2014/main" id="{868F393A-0F4F-51B2-8886-4805ED00DA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13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1">
            <a:extLst>
              <a:ext uri="{FF2B5EF4-FFF2-40B4-BE49-F238E27FC236}">
                <a16:creationId xmlns:a16="http://schemas.microsoft.com/office/drawing/2014/main" id="{08C47604-8723-BB94-949C-6584A19790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727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2">
            <a:extLst>
              <a:ext uri="{FF2B5EF4-FFF2-40B4-BE49-F238E27FC236}">
                <a16:creationId xmlns:a16="http://schemas.microsoft.com/office/drawing/2014/main" id="{A8C1A2F5-2B9C-31BD-2899-7281B81E55D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310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3">
            <a:extLst>
              <a:ext uri="{FF2B5EF4-FFF2-40B4-BE49-F238E27FC236}">
                <a16:creationId xmlns:a16="http://schemas.microsoft.com/office/drawing/2014/main" id="{866F7C08-AAB0-2495-A44F-2506498B97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846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4">
            <a:extLst>
              <a:ext uri="{FF2B5EF4-FFF2-40B4-BE49-F238E27FC236}">
                <a16:creationId xmlns:a16="http://schemas.microsoft.com/office/drawing/2014/main" id="{069F8B9E-598F-9C50-3F8C-1BA4F27052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047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5">
            <a:extLst>
              <a:ext uri="{FF2B5EF4-FFF2-40B4-BE49-F238E27FC236}">
                <a16:creationId xmlns:a16="http://schemas.microsoft.com/office/drawing/2014/main" id="{0A241118-C1CA-E90C-C193-40AD0965DBF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1560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6">
            <a:extLst>
              <a:ext uri="{FF2B5EF4-FFF2-40B4-BE49-F238E27FC236}">
                <a16:creationId xmlns:a16="http://schemas.microsoft.com/office/drawing/2014/main" id="{3145718E-35F3-1C15-BB9D-D5AA6EDC8F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823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7">
            <a:extLst>
              <a:ext uri="{FF2B5EF4-FFF2-40B4-BE49-F238E27FC236}">
                <a16:creationId xmlns:a16="http://schemas.microsoft.com/office/drawing/2014/main" id="{F70D8734-EEBB-A490-4944-A1FF684628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369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8">
            <a:extLst>
              <a:ext uri="{FF2B5EF4-FFF2-40B4-BE49-F238E27FC236}">
                <a16:creationId xmlns:a16="http://schemas.microsoft.com/office/drawing/2014/main" id="{B4B62E5F-A4D3-56F3-23B1-8F9A9421AB5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091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9">
            <a:extLst>
              <a:ext uri="{FF2B5EF4-FFF2-40B4-BE49-F238E27FC236}">
                <a16:creationId xmlns:a16="http://schemas.microsoft.com/office/drawing/2014/main" id="{9F236028-016F-1E64-FA00-5E25DA1D4A4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7771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0">
            <a:extLst>
              <a:ext uri="{FF2B5EF4-FFF2-40B4-BE49-F238E27FC236}">
                <a16:creationId xmlns:a16="http://schemas.microsoft.com/office/drawing/2014/main" id="{24B99402-026E-6EEB-1E0A-7085E18E01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831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1">
            <a:extLst>
              <a:ext uri="{FF2B5EF4-FFF2-40B4-BE49-F238E27FC236}">
                <a16:creationId xmlns:a16="http://schemas.microsoft.com/office/drawing/2014/main" id="{EBBD2A4B-30CB-A494-C426-6AA37933E2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9062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2">
            <a:extLst>
              <a:ext uri="{FF2B5EF4-FFF2-40B4-BE49-F238E27FC236}">
                <a16:creationId xmlns:a16="http://schemas.microsoft.com/office/drawing/2014/main" id="{5788D941-322C-BAF6-F623-40E4DFCC8A8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3739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3">
            <a:extLst>
              <a:ext uri="{FF2B5EF4-FFF2-40B4-BE49-F238E27FC236}">
                <a16:creationId xmlns:a16="http://schemas.microsoft.com/office/drawing/2014/main" id="{BC5FA6F3-D8CF-835B-E3BA-1888CD2D39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2938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4">
            <a:extLst>
              <a:ext uri="{FF2B5EF4-FFF2-40B4-BE49-F238E27FC236}">
                <a16:creationId xmlns:a16="http://schemas.microsoft.com/office/drawing/2014/main" id="{79D601E2-7E04-186C-D825-F196A6D9077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3509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5">
            <a:extLst>
              <a:ext uri="{FF2B5EF4-FFF2-40B4-BE49-F238E27FC236}">
                <a16:creationId xmlns:a16="http://schemas.microsoft.com/office/drawing/2014/main" id="{B2782C47-10EC-CB32-99F0-C9E6A34ACF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8924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6">
            <a:extLst>
              <a:ext uri="{FF2B5EF4-FFF2-40B4-BE49-F238E27FC236}">
                <a16:creationId xmlns:a16="http://schemas.microsoft.com/office/drawing/2014/main" id="{5AE5F8EA-DDC7-B39E-5E29-71CE2F3C11D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6662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0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jacqu</dc:creator>
  <cp:lastModifiedBy>jacqu</cp:lastModifiedBy>
  <cp:revision>1</cp:revision>
  <dcterms:created xsi:type="dcterms:W3CDTF">2026-09-29T11:29:38Z</dcterms:created>
  <dcterms:modified xsi:type="dcterms:W3CDTF">2026-09-29T11:30:50Z</dcterms:modified>
</cp:coreProperties>
</file>