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DB2B5-9BD8-7167-DD7C-729A64447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3F7FA1-F53A-3108-20E8-487E9DF348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4212AB-7C47-829A-61C0-B4E8DDAA7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FA679A-C777-46A3-58C6-E79CB84D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B1A55A-C799-B6DE-6C12-7A2D0D023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77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EC3F9-330C-7467-9405-FC3E30E65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E2FD3F-99E3-624F-E924-44F14B0D6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FDCF8E1-5500-2E90-8FB6-9E745F42E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5D2035F-554C-B6BE-8AFE-F8C77C9D1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69BEA1-F815-628C-C1D1-2503419E8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7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E38609-5417-D431-0B90-D37BFD067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A68709-27EE-B631-92A0-A079C23AB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527004-7321-DFA8-F6BA-C35BFE57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F82DD0-0CCA-EE9C-FB3F-5ED4F2672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7D8885-2012-4F94-DA8A-9D53097BD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761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23DEAA-38E4-7B21-435F-545286234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279F30-88B5-14CE-1927-A200D7AAF7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C20EAD-5936-0CBF-B405-6C04741D2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AD3484-EF81-3E0F-3370-E01B9AE85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2078C0-6ACE-74E9-3457-258695290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899FEF-E572-C629-38F7-916683E6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04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B692C9-8090-973F-2B10-3ED403B72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C48B06-CA20-3FEC-2153-38C8E4D51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CFD4D1-765F-FA26-31FB-6025F0E783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B4422F-F43A-2F8C-3350-1819737FF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DF74F23-F1FD-543E-BE88-17DDD2579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672D758-7957-3C51-6E85-386C76FA7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1B714F2-9DA9-034E-D5E3-47C3C88A0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945C776-293E-779B-D03B-927AF0A89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073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F004CD-425B-8C9F-7E38-E0ACA35CC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9BB9A65-5C3F-EC91-2F46-2102B2A73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B468BA6-06CB-93E3-9D20-D2535A07A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5B15B1-84D7-2469-A3B6-212C628A8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73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892D0BA-6B43-5D73-39FC-23764B0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39526AF-A840-831D-CAC4-F3FE623E1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62B27C-9D74-BDD8-2CBE-AEB659AC8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729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98A8A8-12E2-4751-51A6-35BAC8F61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04B2369-1F14-2568-6C35-FF7F1443B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3B48013-4272-4F1C-EB60-7A64224D5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180D30-B62C-E055-5848-484975D9E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280C5B-016F-257E-E50B-EC30304CC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A1E5AA-1AE8-8902-C965-B5650BE1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2485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E3EF3-B1E9-FE77-F014-C3344BE2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47E86C5-D296-F0A7-5E1B-A7AD2960FF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11779F-6594-F86C-D8EA-DE587DFE65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EC07F1-5A8E-E9AD-3725-05ED97043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54CD2A-9F4C-ADD5-8A4C-4CA9A7EFF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67B18D-0CA8-1AF6-82EC-EBE057B08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392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DA841D-469E-743A-87DB-64655E89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799DA9-D70E-68AE-02F6-6CAC40C96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3EA479-45F1-581F-8F84-A88C8FF7E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B9BD21-1F17-8391-6BEF-EB417A500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C8BBB3-B87D-B865-1915-7DCBDE58E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827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F5C8CA-C174-AD63-39D2-06EC12C38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C0F069-0FDD-7A8E-F3A3-C4E425BDB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6E6D6B-0191-9A4A-412D-D4275D54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A303A8-9EE7-D495-C79F-42ED0734F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445E32-6612-F2A0-5166-AC8F0758A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629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9CF021B-2AC0-E30F-41B2-E6030F67C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F9E5D0-C47A-9382-AA27-C9A65E44D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DCCCB1-C958-FE6F-1CC3-DDEE3F836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814781-73B1-4AD5-8597-D33BA6AF28B7}" type="datetimeFigureOut">
              <a:rPr lang="es-ES" smtClean="0"/>
              <a:t>01/10/2026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623F8E-C8F5-08C6-5B27-84F09023EF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EF4AEE-7B67-0302-64B4-73920294E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BE155A-6BE0-4991-AFB7-9D6F2CB4E1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7212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0A316F3D-22E9-11C1-84E0-F15D150CC0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947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51E32669-E6A1-7E07-CF5B-44E680A1F9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0DA33449-3626-4FF1-3212-9D43FED2ED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52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AD49CEED-0F5C-51BC-07F3-F14CE35812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92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6C7C118A-6518-EE1B-7C92-557801CE9F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4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1271E7B9-3E14-BEA5-EB43-E734C74F9C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81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F9E884A9-036B-01D2-ED49-F67CE6025B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68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D42728D2-3327-B7DB-F436-094648F094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467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CD9A8763-9105-498F-4EEE-EBD6CD0AB4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435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4CDAA0C6-14C3-617F-5074-541CEDB2DC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614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062430B2-6B22-BC76-9EB1-F99965F6EE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166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E2F27A4E-1F98-7F56-55E4-51749B4EF5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86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9032F2A7-CA1D-BABD-C98C-31B8534F7F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01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B6BCA990-0A85-037A-880E-6E8B494462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03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EAD28852-E011-8903-9E93-A2846F7252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04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27459F5B-D22A-C367-0DE1-D086E253F6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079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8DD9ED79-22FA-595A-D9B7-8A56CAD304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9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D101ACB9-843B-D4B2-C435-1BB13B0B1E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171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374353C2-8DF1-4D03-16A7-D0C1A1B150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5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327D2838-64EB-2949-A4F5-304C723775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051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4D003EBC-15F4-1FCA-6DD2-DDF3CD2E54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6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874B5C24-EBE6-B61B-4A06-5D7DF9BA07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315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97416F31-8F44-DFDD-8E52-77818B925F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81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65F5F4EF-9A71-076E-A603-0692D1E92E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12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A1CC6F06-7E18-ECA8-3DEA-D504F86D88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36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0ABFADA8-108B-0C28-AA0D-CB3D593AC8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81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2026-10-02T02:05:03Z</dcterms:created>
  <dcterms:modified xsi:type="dcterms:W3CDTF">2026-10-02T02:06:32Z</dcterms:modified>
</cp:coreProperties>
</file>