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7CDA7-1921-E5FE-4710-9A20F94C4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77D7D9-A4CB-F223-80B3-74ADB5395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844C51-ACA5-4DBC-6372-CC11195E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B98CA-F6D3-9716-AC24-5E5BAD2D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BF5AB1-1258-232D-7E93-F723F42F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029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A6BB9-3564-6616-A7DB-10EC15F2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073D89-77DE-C6CD-741A-6CC8EB3C8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5D7C84-C899-009D-60F3-75D98D3F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4363E8-ECED-5323-D204-71D58510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8E52F-190D-7F87-D3A2-480DB9B0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344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F033DE-5BB8-C56C-385C-57EBC299D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5DF6BA-9D1F-71C7-35B9-2D770671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E68D1C-F401-DC4D-1C89-A56C6B02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FE17B7-6138-A8F4-2AC6-B19F1F88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24F5A5-275B-686E-5184-D635B7B1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7370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88032-FDCB-65AF-CF26-D84DB93B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F2A550-2AD8-ABC6-6E12-DA37366A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E5EB1-4B11-A10D-6E67-A16F7FEF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0C3D2-FA74-45E3-FB94-3D099D7B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84122-10AF-FF91-F8AF-DD35FEC6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3742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A3834-4777-4F46-8209-6A7BE4C6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18AD67-43DB-A1D2-3B1D-6FA0FD2AE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75E85-3995-084A-60D3-6CB1AE9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28D7B0-47C0-C654-B88D-04F38FDD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842ED3-A757-E651-80A4-968DB179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6026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2DA5C-8BDA-B865-271A-97511E56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A561B-E600-0610-1197-8CFFB2A39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D4B135-9070-4EA1-B3D8-C22EA5E4A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5D9251-AB8F-A245-F9C5-C8EAE160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5CEDF-1B3B-E4A2-EF38-27C88B3B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E3D441-F907-8251-B4B9-18115E09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0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6D345-3B06-EA69-0AA1-E9478DFF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AEBD56-8E3A-5742-505A-F938AD2C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09EFC9-AE39-6F71-A5CE-D799F5F9B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72292F-8AFC-621D-4442-7DFE9C089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7D44EF-5D5A-CDA2-8B3B-96C7E9E7E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6B5BB8-11CE-4EB0-FE53-8E76BCD82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B90F3D-0DD7-A2C8-AC81-CF16B547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E1F27-D5D8-53FF-BB23-BE88F8BB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0902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CE66A-7F8B-3F2C-621F-30DC8DA0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7CC3FD-6643-33AD-C7AA-A8D10487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AA1AF6-8481-7FD2-3B2E-6EB10000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332D63-2332-C077-6007-41495E3B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98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1B9823-FFDE-EA3B-A72A-CEEB47D4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88FCDA-11F2-9DAF-46ED-E9F17A71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345C55-3357-4066-3B41-5C0FC306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40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C6D82-4E77-6D56-3FB6-2155BB67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4BEA1-960D-BC1A-8534-892D0057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9434DC-2BFD-563D-30DB-114EE5B4D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07C4B7-7DF2-A83A-EE59-04A32C1A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C43CED-BDDB-499A-DD1D-F8531567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C6D5BA-7ED8-61B9-DCD9-22164903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770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61B17-BA49-F423-EA32-B41DD63E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0042F8F-9667-3028-5FBB-48A1040DD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7CEAC9-54F7-1986-7789-BBF724F6E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A8AE24-D3B5-BB80-CE90-EF48E769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9DF91-5D3B-97EF-744B-00B15F9A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526369-18B9-540D-8F18-6BCD6FF7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6241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388E48-5651-E722-383F-532A672E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FD6FF6-9B64-AC0E-B642-62E89491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2F17FF-310C-0321-5019-13BE9DEC5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E732B-6F69-460C-B2CF-4A9C62B891B6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A320F-90C5-BDF4-EDC8-4FF87D2B1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C31F4-FB93-C5B4-5238-2A6D87EFD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85BFD-ABE1-4531-AADC-FBD67DBE316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61414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57739898-BB12-5AFD-43B3-6F6BA06D1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9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36582D6-8888-4E28-8059-BA1380EC7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3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9901BD7-A0F2-6656-A50A-5CF5EED9F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9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9B5ADAFE-8C27-C32B-B743-17AB148D56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14DEECC-2C14-B083-240F-AEAB9DFBEB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E423D77-D467-159E-0546-62FDFAC98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0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807D6CA-4B01-B69B-96C0-5B88AE506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3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D32E31F1-E571-10A1-2CEA-1F0402B0D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8F257D79-6361-DA2D-6F83-F634CEA13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9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47139A1C-CCBB-EC49-0530-FDDC279C42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08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D0589C5A-6CCB-AC44-AB03-CB08736EF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0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E733A86-6441-C1FF-5344-438D61619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99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15E59AD-8D8F-AA46-0FD4-D77A04D115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57A29C4B-55BE-CE35-6587-CA7357795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3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9F43A10E-6B03-38E8-40AE-8BE47519BF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FBE14F01-5B0B-FC02-7FCF-66CB4F2C7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2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A352929-0593-E989-9530-7662D8E15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2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C7E26BE2-7D7B-3B02-B6D5-823E6E679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06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445EA918-8F8F-E622-86DA-8E49C42E5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3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D31DEEF3-4796-09A9-0908-864AFDA04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85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8B716859-508A-35DB-710D-A476B7C3FD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A976E0E2-C767-57D7-DF45-A72312F508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0F5681E-4A52-BDEC-388F-D2217473F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4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ACC39F6-4C2A-686E-F407-75040F03F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C1644802-462F-9CA4-4088-45D2516E2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9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2693E85E-4CCD-E26A-4990-6556A254D5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0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5374046-6D2F-61CF-62E8-6F3D8DE377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8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610DCD98-6EAC-4468-5465-2910053064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93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2025-06-27T02:49:15Z</dcterms:created>
  <dcterms:modified xsi:type="dcterms:W3CDTF">2025-06-27T02:49:38Z</dcterms:modified>
</cp:coreProperties>
</file>