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7119D-229F-592C-25F8-A34AF8209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C54057-53FE-52BE-6095-D05DCFFB1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DEB43-5807-69D0-3E5B-6608EA84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ABBE60-422A-81DC-1B06-DB9D289B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6D8F16-7154-168E-8B9D-BDAC7FEF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843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46984-11B1-D832-1556-4DB6BB48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A9ABD6-3DFA-E459-9F45-1E46F198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065807-C0FC-D46F-A92E-C48CC987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246B1-8AA7-53F3-AC16-66CF76F3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9DE487-74D1-8AD0-2779-649D817F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768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D5E49B-26EE-5A9C-FA22-B993646D5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ABB3DB-94A8-3C1B-AEA2-5594F8A53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152C11-76F6-2015-C9A6-925CC323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E44139-391C-5DFF-B398-33CA95D7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52D704-9150-AA49-26A1-3C2B770C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2527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B09FD-97BB-3272-C701-5656DDD6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528CD-9041-EE87-CC7A-34C2E1261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B4549E-C384-0513-D7FF-A5623E07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4B3D30-1290-2541-123F-FE09F2F2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030F8-6463-85FD-9D24-BB2432C1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5384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CE1C1-F416-50E0-A128-B57B22A7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11C9AB-9D5F-34AA-CAF8-48188CBCC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44AD2-B21D-887A-4F2B-047E953D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AC4CE-2026-2BF8-82DB-E788FF0B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4FA98-C260-D6CC-76EA-3419A44F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86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4EAE6-3CAB-1B2B-4779-9C99400D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31B1C-F470-462B-5A9E-4DB4DE51A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21F074-9CE8-C310-D5C0-06BE22ACE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15C218-47E8-4496-CACD-F5E359C3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81F091-DF07-ABDD-9B54-A390DBDA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BBCF4-4669-B576-18D1-F4BB7FF1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291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6B865-8088-4301-45D3-90D38496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62D83-26D6-3B38-0ABD-79F28F758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AAFD9B-D17D-6C0B-C7E5-341C02B3E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63358C-CA63-1FBB-D283-8DE510AE3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F1BCDB-C944-F512-F895-F02F7FAF8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2AF689-6FDA-8A6A-A9A3-936DD060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195296-72B3-FC31-5D65-13B9E83B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7CCDB7-E6C9-AF7D-E562-7FAED961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47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09BD9-5055-922B-231E-F66C9D9F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5E2671-7E64-DAF3-B66F-21CCBABF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72983A-7D58-1440-274A-B9D4924D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77D8A9-5292-02F0-519C-E0DBF5D8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8029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9CE6F9-EBCD-4133-0336-A0C036A6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A43468-C775-4E62-04B9-8878450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507952-982B-A785-B3F1-F4F69EC5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1090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9815E-CE0C-1650-B193-271D4808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66CC46-D543-8FA7-6385-5969DAE5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CFC50B-DE60-9762-E4A5-66C523537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3F9BC7-B0E8-B034-6474-0B76E2CA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8370A0-BFD0-86CC-883E-41040C9F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A8C0EF-2AC3-AA61-788F-209836F0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2746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AE82B-6357-5F89-BD26-79106699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7C5C71-126B-BD83-B926-70A4BA85F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AD7CAC-8B1A-1C7E-4C94-51922DA21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035D9E-2D48-2CFD-50D6-5A87DF1C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47BD56-28A0-D71F-AE74-3E84559F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C07DF8-8274-C1AD-A746-5E067F01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613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A9F7D1-9D7F-064C-A393-895F9FFA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702923-5002-A27C-12C1-DBBD82410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5F74AC-4335-445A-A03A-FAB1AD202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F5023-11D8-4899-9C84-95C57DD1634F}" type="datetimeFigureOut">
              <a:rPr lang="es-DO" smtClean="0"/>
              <a:t>24/8/2024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8FA97-3BBF-4BDB-20C1-04DE2B1C7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1E063E-D701-1036-9EE5-CEE09FE8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15B75A-63C9-48B3-BA18-3C1286884A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97616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0753B5D-044E-B06A-77D1-BFD923E17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56C6AF57-E345-DDE5-1D19-53D626CEF0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17709B6B-C558-8D5A-D113-AFD091D65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1B6C1DD-58E6-137E-E059-C9ABA7428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1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BBA7ED26-F153-3B8C-6973-C06AE4CC65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C783CCC9-A3A4-3A59-CD6D-34DB4C851C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0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074B4D3-54FE-55F2-9F01-6C98432605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1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1FF2A69F-92C1-06DF-63EE-F920C8549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5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35A8EFE-EE44-8E3E-70C5-F80E1E1FA4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6340A960-ECF5-D9A6-4FE9-58FAB49F4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8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EBE7556F-5FD3-7F5E-A719-C25F7439FE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1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AE6FA16-0AB0-2406-412F-53261C342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1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DAEF82C5-63BD-14A9-81CF-0C4289126D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D92DD237-757E-23AA-763F-4B2ED8584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D3BE0502-0CF1-6671-9E74-65C507A2D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5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BCF41F65-EBD1-4434-4AD8-2CBA2E6A2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8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F5CDA4B7-7E04-1093-A8C7-40FC2C4DF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2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C5F8E256-60BC-4F2F-953B-9E80168D5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3A0D157C-9801-A79C-0236-762D161C6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4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A7FA8D51-898C-873D-AD77-3C62B49AE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29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83D3CB3B-A7C1-8656-2040-2636778D7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00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07764E24-26FC-8A9E-9559-1C6AE6B733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9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F4DA5444-5C08-CEC0-0560-57288ED43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10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A91D6EAE-F52E-C093-CC43-4C88FDDFD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32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8C75ECAC-6E13-3991-3262-D131D4DF07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95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EFD891D1-0759-21F8-8F58-E5BA0321C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6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24260E94-3FF1-BACB-12B6-80D7428C53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82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DA1921B0-E3A8-8276-E122-4F471EDB6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81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1F102E77-4070-5E46-E51C-B234606FD9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8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0D75AC9F-D2B3-3146-684B-4E3ACFA03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9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525F200-7635-BAE4-03F6-D92958517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EE0A1C2-98EA-BF0E-DCE6-5CB828093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BB6E29E-E9EE-73E7-E640-C265965C8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4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B673D7A9-A3F4-A5E9-B6E2-B7BC3657DD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C392F19-904B-6754-62A3-78C9C025B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9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2024-08-24T12:21:16Z</dcterms:created>
  <dcterms:modified xsi:type="dcterms:W3CDTF">2024-08-24T12:21:56Z</dcterms:modified>
</cp:coreProperties>
</file>