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A7AEB-CA60-7144-E874-B6B3A5FE8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37A42B-004B-EF8F-FF66-AC6046ABE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E1B2A7-4A8A-9BFC-213E-0EF81A29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F19F-5094-43C4-84DC-496F5F79EAF6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718B08-DE95-E102-AEA6-31F7EB8E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FD7CCF-822F-6521-3EAE-D79AA842B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9966-A632-4E7E-8CF5-7505A0B92F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0573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5C646-7058-6E73-4163-2A35AC13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0C3690-F5A1-6D79-9EC7-59D13B72C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1F9CA-1EC7-CABA-9A8E-311627F51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F19F-5094-43C4-84DC-496F5F79EAF6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1A0E5-6667-60FC-B1BB-2DE30FD7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75C795-0C67-8A22-1569-6FD17192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9966-A632-4E7E-8CF5-7505A0B92F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5212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623F81-8363-2F86-3E7E-0F91D758D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9526A-C2CE-6230-99CF-BED831EC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4B21C3-7A7B-7D01-FCED-A558C08E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F19F-5094-43C4-84DC-496F5F79EAF6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9BC0FC-AF4C-3361-3AE4-028E0827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B1C63F-F8CC-4FCA-71EF-7B1BCD35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9966-A632-4E7E-8CF5-7505A0B92F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5208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894D2-BD51-03B9-2979-A77B1A62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FAF14B-1AF6-DE21-42D8-D9D02D75E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CE5A37-0E42-BA9B-B3BE-8738B55A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F19F-5094-43C4-84DC-496F5F79EAF6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FA3479-5E11-4301-37B8-781ABEF1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52C1E-494B-408D-77A7-38ED29BF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9966-A632-4E7E-8CF5-7505A0B92F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537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E1AD8-1CA2-9C52-3111-46700C33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3F040-FC4C-4114-BD18-CC6690B31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A3A155-F0EF-399E-347B-1157C78B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F19F-5094-43C4-84DC-496F5F79EAF6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2B434-DCC1-0BC1-6145-06289DC4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432289-C071-C5E0-5F13-84886F3E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9966-A632-4E7E-8CF5-7505A0B92F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2627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9DB80-8C7B-2E71-BD08-1B07221A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4F9F36-6CAE-AA2E-8662-F49CA3DF9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A0ABE9-20E4-2A62-D331-91A0601AB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EE54F2-BE51-D993-F072-3DA3883C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F19F-5094-43C4-84DC-496F5F79EAF6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BCC09C-6549-3F50-890C-2B77C186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C8FD4A-6C03-E530-4FC8-2B41C5CE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9966-A632-4E7E-8CF5-7505A0B92F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5338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1EC1D-E6A9-41DB-B231-34C8B8F8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0215CE-85A5-88B7-1101-D653D8C5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826544-B7D6-300A-A756-8EB188756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BCE699-210D-F408-806F-90246859A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DF97E9-8FE1-A9A4-83B4-07F6772C4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0AA2D3-1EAD-5628-12B0-F4F5FAF7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F19F-5094-43C4-84DC-496F5F79EAF6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7D622A-19E6-2B69-08C7-934DC470C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9C4F44-C7C2-C503-B4EA-2EC2AA26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9966-A632-4E7E-8CF5-7505A0B92F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9793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E9BCE-54FD-F262-403E-2553014CD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825C29-C0D0-7612-FDF9-21B2441F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F19F-5094-43C4-84DC-496F5F79EAF6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760F2E-A73C-0419-3983-D7B941DB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B7DBD0-68C4-2982-D026-65EBCBB1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9966-A632-4E7E-8CF5-7505A0B92F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6070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84FEFC-CBDA-0D7B-6BD9-511B8D1C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F19F-5094-43C4-84DC-496F5F79EAF6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89AE72-3AF4-EEE9-0C22-5C681A6E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67567D-1E7D-B412-F91E-8F374954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9966-A632-4E7E-8CF5-7505A0B92F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7587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4C4A2-130F-51DD-119A-C3352CC8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CEA277-32FA-8A8F-E930-CA79C25B0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FB09EF-F13D-505F-691E-6A996B47B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6DB19-A888-E9EC-3EDD-44644296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F19F-5094-43C4-84DC-496F5F79EAF6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2A88D6-392F-CB69-9054-F9DB63A7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A2A462-935C-E5C3-E081-1FBC3539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9966-A632-4E7E-8CF5-7505A0B92F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6801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3A07B-8D2E-D3A9-2F4E-4442D8FE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E13239-9AAD-6FC0-31F6-876283335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5E0F6B-B3E9-987C-F991-AF1559D4F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3020C-8192-B8E7-B810-B98337FC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F19F-5094-43C4-84DC-496F5F79EAF6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541F02-4A40-7F02-86E7-257787A5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1D9FE0-FD34-0CE8-8575-3266797D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9966-A632-4E7E-8CF5-7505A0B92F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0759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F1EBB7-72EA-2A09-D289-4151BAA4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248D03-EC5A-DBBE-7030-EF0FCA730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EDEADC-0E6F-5D45-3074-E28A215A0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CDF19F-5094-43C4-84DC-496F5F79EAF6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1C377F-F9F8-1582-E2ED-0331C6604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476EF3-FEB9-0B03-4716-D6498247E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DA9966-A632-4E7E-8CF5-7505A0B92F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38349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12F9668-A358-B0C2-EA16-585D612ED5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34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0A723B36-E7C1-8B57-F41B-9F0513232C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3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ED63F997-F16D-6D55-DE73-62B996D0E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5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8CC74483-ED93-C90F-9C4A-DF7E3DFEAB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4E022EC7-E49C-2E40-D786-985B8B4E44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FA1BD0F4-8504-1F0E-4DD9-49BB8ABD80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5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BC3CB0F6-2A9E-B500-269E-12D5F69E59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2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32DE5C53-FA74-63B9-0FBE-688450D3F3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7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0E597EBC-E096-5968-12ED-7BFAA4B804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4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72A3CBFE-FCA2-4E11-62E8-67FE7BD16D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39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EC6AD557-10A3-7770-4067-B25B963FC3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6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9D6B9851-526B-828D-EDE1-DEBADCE919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95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C13A84CA-FDA3-00CD-53B2-0DFBDDF475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5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CD65132D-3B01-9B71-88EF-35B67FBDFE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62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6D35466E-EF21-1D9B-E13C-2AE23D82B3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47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6D6381DC-4546-7DF2-4C07-1CED997233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35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E70D55B2-F74D-F7E3-79AD-E3D2EA2AE2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68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B749C3A2-A7EA-D729-6B21-BDBD45E9CE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08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65E57239-7FD8-FD9A-DB92-9E29444C01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32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B78E0737-41B3-44A1-E538-3EB83DC0D7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36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CF5124F1-8398-C065-8BED-C1C6F4DABB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90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1511CA07-B400-425D-9251-96A33245BE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9ACA63A6-399C-3E74-5322-00BD461BA0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1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A9F718C7-CF35-B862-9FA0-3D84AEE6ED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2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88D1E966-AB51-5E02-A477-41DA5F5B83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0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7062F6C9-E5CA-DAFB-D4C2-732BFC79D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7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F2FD439E-C392-068E-AE42-21B332CD41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4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575D5203-42E2-49A0-2302-82882C9B5C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2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52D0916C-F605-6D18-03D0-93FEB853D3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894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2025-10-04T23:33:00Z</dcterms:created>
  <dcterms:modified xsi:type="dcterms:W3CDTF">2025-10-04T23:33:47Z</dcterms:modified>
</cp:coreProperties>
</file>