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4CE0B-395D-95F9-A778-BA2587672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E37863-FFEF-F12F-8D48-191168F11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875AC-3AFA-26EE-D389-0DE2151D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D70258-A84E-BD14-629A-125099B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BD4DA-D2EC-AAAF-3BCD-D7EB7F91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761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DFB2B-B689-37F8-DC0C-489D21EB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400F1F-9519-05D0-7C8F-48D47B590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09A4C1-EF11-E82B-C16A-C73AF07C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2F89C-8C68-27CD-4EE0-F36731AB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160D84-9E17-74A6-CAB4-6EDE9FA8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517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BDAEE3-CA1F-0929-9B6D-D01657579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6DC9F2-CD48-17D3-0E34-2720FC0F4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5C7DC9-72C1-4AEC-5166-BD2D356A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40011-ADE9-0877-D555-882EAF87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39221-4F1D-C4D6-AB73-12B86512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196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3B438-0788-F439-F860-7E177B84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302AB0-5199-CC18-E821-D17CEA87C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B0D33C-3526-41E8-50B8-B548FFB7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7D770-FF63-45EE-4BE4-F0ECEF9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D89F4F-63EF-9557-3897-083A0C51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5685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59CB3-3938-2796-5686-F58B319B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3D27DD-747D-0E9C-3F97-DD1702E7E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0C53E4-662A-C723-B3E2-97103FEA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DA75D-CAB8-2AEB-954C-45027F8B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13A04E-D7F0-2E7C-64E5-1C939265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2959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3BC59-4F7A-1008-016C-BBF0A5D9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9D0509-187A-C3A4-55D4-B1015A94D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661FCA-CCBC-F76A-39C3-70EBB460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8FF02B-A1FA-45A5-3530-723F97BA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0E481E-6F41-1824-F62F-6EA2EF98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607B23-9D45-41C8-DA1F-9AA72ABE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9730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600F8-CF59-A126-787F-FE90B77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6751A-0BB2-1558-24DB-8B6D09E8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507232-34A0-A6EC-7CFC-7E2C27A03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474167-2783-206D-F160-67C01F565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223903-1477-DA2A-F07A-26883C609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5CFE7D-608D-4E07-5003-97304F04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508B52A-CDEB-EC73-BF24-547DA868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5F9F46-141C-6077-7830-E106CE32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0672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F4598-364E-0E51-E260-F6D28DCA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FE2570-A028-2A6A-0661-3A94F9D3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D81B8D-DCB5-4621-DCA9-53C9FBF1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657332-5235-906F-9F19-528D8968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4769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CF20BB-D8C5-160C-3643-9DFB459D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FADE98-2AE5-BF02-8953-9A8AFA6F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66F115-2395-5F1E-B816-D70F15C0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5883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796C3-EFDD-BC95-A61F-2636D469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245EE1-FBBA-EAB4-F186-680EA42D6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14FA19-FF72-D3F1-CCCB-F0E3D97C2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A86FD-DB1A-C947-3AD2-FB9FC6F5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4EAC16-382F-0393-7607-BCEFB520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74981F-96CE-6AC4-52AB-45B7E025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8642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D3D75-4787-4217-AB0C-A67A1FD3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979199-53C6-2098-6CC2-5F44FDC03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C55EC5-7BBD-FC91-FB88-2E610618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3FE66F-2267-048B-4304-EFC99FF4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44E11B-4232-7783-D334-7B1CE500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AFB2B5-8807-31D7-F9B8-47C0F90A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1315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0E9156-955E-79A1-8D59-125DA287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19A565-96A8-1BF0-A86A-C8EFCE6B6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BDB170-A92E-1D96-9E89-40D1648DF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D15D75-4BD0-4D18-82D4-531CEFEEC0F6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9492D-0AC1-ADB4-6360-959F7D8CC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0E863-0F0A-307C-605C-12BD2CD69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F7963-B16A-48DC-B25B-EA8B3405984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79405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43BCE6D-9F5B-1E3B-513D-BE9B807E9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4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BC28260B-DFA8-4FFF-E56E-55FE6FDCF7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1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02F27AF7-017F-DEB3-140B-3D4831D5CA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ED01784A-57A1-CA56-3FF6-5D09AD42E6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7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90A7F2D6-9621-5796-4BD6-2B37100C7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7C98ED92-A9CD-3CC8-0C19-FC107F25D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1D8490A5-B291-CE63-C190-D734ED08D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3E7899B9-D209-1866-FDE3-6D9156CB0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2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E3652341-F27D-CB8A-D355-90077C6CA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3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2F6FE2ED-5D22-F3C7-B1F1-BF0C81C98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02E66AFB-7141-080B-E121-E9AD4938F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2BC55E0-34A9-8227-1150-2BA4C30A44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08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18F4DAE-D391-C67F-CBC9-AC783A08B3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7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01AB6BEA-3443-16A4-0BCC-E49A01DC89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6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8AB1D004-F956-6309-C002-87AE38AA3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55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7ED5116C-5E7A-270C-0CC4-FE09778929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DFAD2384-5184-C8E1-1E01-C8217945D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7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04B829F9-A9B5-208E-1283-22352C765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2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1038C350-B558-A146-EB43-1D24A7BC3F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4C218DE0-6C2F-BF37-F17A-A76E9B211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24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9D1F00C5-D43A-5801-9A58-3C06FA553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6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2E271801-0425-2707-68C5-DB00BEA123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7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F7F85137-C83F-FE97-C3E1-BD7372610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41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9BD7DC09-65A7-F716-09A6-9C3D9FDFF3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1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FAC71BE6-0301-984A-02DF-D6FBE3702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7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875AC440-6085-4FA1-72A7-A46D1E32C3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951242C-D9CF-DF1A-4C5F-B0C12F0AC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5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3AB6D7D-5132-36DB-E881-B8F063201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0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2FBCD1D0-FE06-79A5-F6E9-161107227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BE31A00-A675-E42A-7CE0-72C48C6CF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1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27042F6-DFD9-033D-F48A-2143D273F3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4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2025-06-30T01:22:38Z</dcterms:created>
  <dcterms:modified xsi:type="dcterms:W3CDTF">2025-06-30T01:54:21Z</dcterms:modified>
</cp:coreProperties>
</file>