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64B-F09E-584E-705F-5610B2731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2C766-4A84-41CF-CC18-3EAB8A0CF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5D230-AA62-7D85-3284-121FDC68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36866-44E6-5AA1-E726-C8E9CD98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B599-95BD-0E70-F222-4B722D5A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50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D10C-69B4-39BF-8113-88C9829D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A1E47-C2B7-8AD0-C365-961D5C153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04F4-7E1D-87AA-E079-37C57FF4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D4C41-85B8-3D1F-54F6-E20B7618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6D62-0629-2A18-0B3E-396BCBB3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38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5D4FFB-4DFC-C4AC-133E-7FC273C33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E8493-3CBA-19F5-B9B3-B6300CA87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BD088-C947-5034-8FA5-9FF56E7F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8192F-3711-A746-CAEE-761D8A0B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E921-8122-DC55-9498-50713AB2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2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8820-AB12-737A-3803-EBDE1041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548E-1654-8A8E-D5B5-610ACDFE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FA40-09EA-F0FF-87B4-1C8CE53F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7156-5A29-6A1C-16D3-069500B5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BB75-C572-2DDF-9F85-0CCD4779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E98C-56DE-AADC-1F81-1A1B6345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67BD1-02AD-3D4C-F037-5E9F1D15D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61997-E089-E92A-F636-CE265690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0DBA-D4C4-5EBB-6A1B-DF6FEA1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FD97-A252-345F-C697-1C1A7519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11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953-CF75-A4C8-894A-306037FD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067E-F1BC-439C-E067-9B2595FC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B233C-6A7E-CC7B-AB15-51EBC268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33FC0-273E-B7E3-2B72-474E1CA2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9EE5C-4A55-56BA-BA2C-0DE496AD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E398D-A0EB-85A7-F721-BCCE861F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1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A0BB-592D-8AE6-D410-A92EA652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5EA6A-C684-5B07-0A55-64986481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1FD3A-E046-7383-43FD-6ED99964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58C3D-5393-CA20-3158-928EFBEBD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1FE33-7A81-7FC1-7787-AFC4F41C6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A135C-DF0A-8CBA-3CA4-BA6C1BBD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89E4B-C7AD-BAE0-B25C-09A3A9DF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039D2-7D06-8487-47A0-B84A4FE1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21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0B2F-E9FD-4B5C-8D0B-047B70AA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8BD92-FEB2-E286-A98A-BE9EE420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AEE55-7850-0160-465B-AA80612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BB9DD-61D2-E4BA-BF7F-2263A787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7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52CB5-0104-C5B7-7449-8C013301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8E8B5-262A-0249-60E3-726BC09B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24E79-6DC0-FD09-922C-2E366574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42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7D81-FC0D-C6E4-759F-FC67BB8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A117-F29F-9304-6051-971F3278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D9534-90B1-1656-2061-7F5CBDC3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16C20-F95D-37F5-05A2-C43054FE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DDA25-AEB0-2094-4EC2-1F88D329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3C189-E0CF-2934-D925-AF9A586E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3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57B7-0CEE-7372-C141-B8FAA31B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967D3-CB03-500E-C256-1433B97AB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CF34D-00C5-8F6D-97AF-AE72D723F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8C2A2-1F36-D1EC-E3F6-DFBFEC6C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B719-A090-EF17-15D2-49EE37A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9C6BB-AABB-226E-5467-C8ACBE1F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6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19ACE-F50D-A1BF-195C-36651FBD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B05DC-BB30-352F-A1D7-1ACA25A2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0F9F-830F-AFBB-A690-EEA83AE5A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B3CB27-4284-4350-8152-FB9D7CB4F3C3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5577-E84E-552E-DB1B-D798CBC52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EF513-7FD8-7CDC-C644-D23E64F4F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16446-86F8-41C5-BE65-B32206BD35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2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BF328014-486A-5983-013A-6CE06B544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4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8E98A953-2EA0-37E7-5FCC-DBC9057AF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6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28EE596A-7A07-29AE-A23B-80C9E45D31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2C8AA7D1-D712-AD35-BA42-70124AD81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3E89A94F-2636-39B3-0172-09AE4DFDC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541C30C0-0DA2-7B47-753A-2C4B2390F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6ED4EA1B-EA0F-EAB3-6210-5379135C3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6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15DE2970-3BC9-546B-76D6-F81B7C9F4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CB93C852-5B01-5DED-BEF3-8FDBD7343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42F6BDF3-4F5A-7031-894D-62FF8106E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58F94FEC-8ECB-BBEC-8DF4-09FB71806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A5F05C06-7FFB-8A09-8C54-8897754BC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E9B74570-17F1-5D3E-31D8-9B8FAF7A1B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EF6F4BC6-46BD-5A44-E0C8-937123A0D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5AD08E67-3F97-50BE-8EFA-FA457705F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FBF38865-221B-97D1-57FC-5FA26BC7F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87F7DDE1-8D8B-5417-9442-D71C75062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F4137B94-7AB2-799E-E69B-94BE7CE12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84DB584F-C3B3-4473-8785-EC3C03CD74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95812103-B194-247E-A741-53CE624A77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F7CE8760-42F2-0930-D7BD-47B3B1F13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73EF4A97-BFC7-6433-E9B3-215CA879E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09975C3C-5E45-56EF-0325-95AE809D6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6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33E58425-ADB6-1990-1D5A-89AFCD985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2026-06-30T11:11:09Z</dcterms:created>
  <dcterms:modified xsi:type="dcterms:W3CDTF">2026-06-30T11:12:00Z</dcterms:modified>
</cp:coreProperties>
</file>