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717BC-FD85-4646-5426-E4E46A439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FF6639-B126-DB62-704A-FFE28ED79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07394E-9856-2001-4664-1DA8C232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7202B-0165-6D1C-5321-EFF9899E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8EBB4-0FDB-CB2E-5C7B-13A58FBD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0090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50C1B-D7F3-B50A-DFD7-8487BA3E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DFEB13-2415-3CB4-81AE-23512676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113FA-9934-7127-476E-D964DD0F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C6075D-4A1A-3A52-1259-EC9EBC0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9D0592-19CC-A4EF-8897-8CFC0AC1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957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551C0B-ED58-29E2-D8DD-19CDD0710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AA709F-C769-1C05-C41D-5DE845CF5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C95CC6-2721-DED4-91C4-980FCB1F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8EB491-09E4-873B-CAD8-FFA2F9E1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769DF-CB61-5A55-3D11-16D7F8DF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4086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A3CAD-834B-CD0A-57FE-7ADA7B2A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489C6-6778-1E0A-3FE0-A15654ACB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0FB4DC-8DC1-2F95-13F0-437AAC0A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52263-8B6F-2533-ACB7-F210B9D6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D7F14-0C65-5943-DC1E-12B54EAE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674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46F49-CAA2-78F3-9C81-48718BE7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E2099-6EB4-FC91-0145-B08DE2E36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2EE4C5-6C1A-574B-3764-3E137E6A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AC03E6-13EA-A491-405E-AA3CBDB9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FA6ADF-D1BA-ED69-3EBA-4613C047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9647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A830B-B7F7-7917-78E6-BF73AD01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720DA-421E-0E10-E4B2-DDF59810A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C8F127-ECAD-075B-253F-BA30A2E0D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972F0E-D1BB-A777-DF99-B1B49BEB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C6602-12E5-6B8D-70D2-F1BD851B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CB36F9-82EC-A501-08D5-61666E55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8082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4A18C-F5CF-3054-5329-D8B4CDB7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EB1F39-7047-BC63-EB8E-DDDECBAF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16B66-1D0A-72D8-B8D6-4ECD6CCD4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F0BF77-8BDE-06BD-8B0E-110EC2E03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E0B9A9-342A-FA9E-6C35-0BB20974E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990571-611F-75F4-26AD-319348E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435754-3D97-B469-5EA2-F85A16EA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9A7CDC-A2B9-9883-A13E-4736E352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6704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BD8E8-3E62-9D40-EEF3-6101720D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A10A6A-A79D-FD78-C54E-D80481CD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12D4EE-E8D4-7EC7-3B54-EC810AF1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7CF18B-1904-C452-5953-6CFB739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4980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B737BE-B8DF-C08E-95AC-A2C5B9AC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B16A83-F9DB-0A09-A366-BDF23C61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059AB6-BAD0-601B-0619-9BF80EC3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700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B8398-BE52-E318-F262-42E23432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EA3C30-9A4E-2F2A-AF44-C897B8E3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CC5746-9981-8B71-73D5-643AD4C79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9841F8-18F2-F9F0-950D-CB47B6E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5E77B5-3059-3E02-D0D6-F073FBA1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3000A9-BBD7-843B-6A13-8E823515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9890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BC27E-5715-5D02-5C35-21E9F43A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0FE7B4-842D-7120-B84A-4BFBE5B83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2A5FE-CA00-5CF9-4051-47D2C2443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2D0BCD-0A35-7992-5ADA-0E4B970D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664AFD-7799-524F-AF3E-CC9943A6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FF9A4-ECC5-6F21-8C75-6F8A1C76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62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045E6C-318C-8C7A-2A29-945AFEC1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2E235E-655D-F407-92C2-E244BDAFA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FCA5-BF9E-49B0-49DF-7CBEB2F36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645ED-EB91-440F-A301-21CC4B720E9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5E35C-94B5-C160-B54D-DF51426F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48AB9-A48E-B4F9-7EAF-B3664FDDA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C6FB6-2BAF-408D-BD43-C5D82464257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5930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5209805-32D2-2435-400F-1BD5C5207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70C1613F-F506-86DB-A457-35428773E1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A6CC7FE6-6152-9487-725A-6ADC613BA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D526FB91-AF6C-47F9-C0A3-BF0B72D4C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5B20466E-F3D7-678D-AE44-222D728CF6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5CC32268-DC76-91A8-1DEB-08D144FCB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6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93E7C34-B0F3-68D2-E247-450A17E4B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1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09274F1-720C-6393-6EE7-650757CD7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DFF7CB9C-0D03-4C6C-3B4D-E0EF9AA9D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6D0685E1-7E6C-F92A-D415-3219E23A9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3F986DAB-D863-AD50-749C-01F77E2FA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C00BE9C-BF44-833A-A3F3-27312127B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4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1FDE33D-A2DB-A85E-6D03-0CF7E468D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1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56ACAF71-A163-9752-1E12-37307C91AB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6486404-371F-3B16-1846-8F35486CE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0A6F4D72-39B3-3E53-D464-9AA83DCFF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6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31055D68-7B77-2DCF-32B1-0F7179C559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DF806536-D08C-76AD-ED9D-C3FC2ADD6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4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48C1439B-BD1E-3C2D-3AF2-CDD16BA860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A514F91-0A09-1B43-1F55-B464B04D4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3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9E30454A-E96A-C0AD-7030-0D2445C60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906C9582-06CF-5379-FD51-B6BE7BAD9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DE75857-44D4-BB33-775B-3A1F41C58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6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362605F-AABA-F05E-0124-8DB96B360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D750D1EE-5F71-BD05-1464-749F92977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20D0BAC1-AE78-8CF9-4FE7-441CBB9F5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CF7571C-46A7-A098-6C26-2A10587A4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CC91AA36-6F5D-CA73-9093-09588FD49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23A52A2-1D48-8FD1-DDDD-D86A96B2E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7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2026-01-09T15:47:29Z</dcterms:created>
  <dcterms:modified xsi:type="dcterms:W3CDTF">2026-01-09T15:49:41Z</dcterms:modified>
</cp:coreProperties>
</file>