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75C35-81AA-6C79-54B7-40702582B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ECADB7-84DB-F651-EDE1-03347BE7F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5C1CE-E069-162E-43F3-BE8D593B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EEBEF-21AC-E01D-DDEE-A27C4E12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50EC6-FA9D-1AC2-B024-A88A9396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382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32152-36E5-04C8-2053-9F32A22C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7BCDC1-3DB6-4DA4-D14B-8E6FD108E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AADD9-9B3D-93FF-FAAC-F3F892C8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527043-69D3-ABEB-096D-8F1337D7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011C5-149B-E193-FADF-9B5451A8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479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E364BC-4DD3-F52F-F0F6-0014AB80B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93243D-4F8F-2BE6-1FA0-DC3620D24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41C7C-3B65-8D0B-B63A-473BA0A75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1945E-EF8B-54BD-E47A-2C0C31F2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AAF36-FC20-F9E0-C9A7-CBC88C6E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2115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77379-DE96-6439-6409-E5A9DB70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3AB95-D0ED-A79D-5A2D-3F3FBF55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E5F267-99AE-17DC-BC87-B98FD6C5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63903-869D-77ED-AB5C-B940BD4A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FCB8-B452-1CB3-EC1B-F5C62AC0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0162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5314E-1CD0-D0D8-5993-79646290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CF0791-3324-7F50-4662-D868A203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FFF3E3-8694-7CF3-F6C4-B323D6F9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439261-71F6-E7C8-DE9B-ACBDA07A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1E4633-1984-3683-52BD-49B723B1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0459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FA1DD-042D-8771-69B1-257320F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76F889-14CA-1031-0A23-488024DE6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45AC90-6AC2-07C8-2958-6C6982AF9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1E2926-ED3A-3EBC-F051-737A17500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40F92-4888-4A9C-7E98-B8069C3C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15D15-6C71-5743-FA37-99955E3A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127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507A1F-51E6-EB9D-7A09-3B4628C4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07D0E9-61F3-A942-90F7-575F52C18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8D3416-3B55-11DA-BAFC-CF924201A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F3A1A5-99DC-D772-6573-7B195775A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41B369-E169-D4D4-FA4E-EA6CEFC485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4C3B32-6974-C8E3-41DB-C7EC60C12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C57C9B-5F14-0D4D-2F8E-0A5EEDE0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DE7CDE-98E3-EBAE-1C92-619B6DB3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6694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2907F-B2EC-BB6A-251D-EBFF9129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C092E0-AE17-95F7-A6BD-54F3618A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5156F9-6B13-2283-3B59-1402B29A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270799-9487-F098-ACA4-6C678654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3295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0E491-AE3F-234C-0243-B369AF57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7E207B-1551-22DC-3849-CD344BE0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9EC8C6-EFD8-828A-F6B4-9A7FAFEF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577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1CBE9-2288-FF4A-7A11-4053E47C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807E39-7EE9-516A-A28B-5E2F97ED5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7D800C-E880-5EBD-3116-982C67F35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D82EE2-9BB5-7F8A-4816-95559E05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1787C4-3F7D-114D-AC14-9A301CE6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97A9E2-7C72-A570-21B4-DDEE969C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593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5BC12-4468-D079-F08C-50822445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74CC69-E038-B825-51F1-4D2FD0A30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EA818C-BF5C-8BD8-6A45-3024A2764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F71CC4-0A03-02DA-553A-F7FFB525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5559A9-C2B9-50B0-1476-EDA47DC8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8EF822-3A9A-2DD1-2C18-6528B413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976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49C949-FD4A-BB9A-933B-12929207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DDE95-848E-41F3-A1BC-DC8C91B62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02D589-4B38-AF39-E904-7B61D47A9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F5FA2E-CF84-4586-83C2-93D15A08EED5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9BB58-9F63-AD22-B5A4-D6817215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01470B-7D79-303D-B9D0-C1F529A62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37306-9A41-4F8B-87CA-3D18BE4F6E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447443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E571240-A0D8-237E-F4E1-C6800E755D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4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747C8B32-5F8E-FE42-4C6D-07C1B73C6C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E1442E03-8B89-BA37-1375-751831611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A36C5DFB-B501-F763-7870-9A80966E1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0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E7DBE2A3-71F7-ABF1-2F95-BD40109C1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7F56DD9-55F2-66F4-E96C-E93513ACB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7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E314F0DE-B21E-9BC1-1684-5CC6A6FC7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0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AA63DB0D-A971-16CC-4C07-4B6310871C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5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7DAF14C6-BD08-2987-2447-6A7D3FC25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2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F97B13E-A233-410E-A538-54CE6C65C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4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93C63381-1E0C-F48B-A335-6AEB6F22D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48E14E7B-CFBE-4BF4-6C39-7722E11E1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2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EF43C2BA-BDD9-8178-38E7-442546E116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3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7075D79-D375-2669-8480-3BBA46EA4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03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5D02525-157A-12F8-A527-38D67CD6B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8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9BEF084E-1C3E-5941-1EE8-F99E561D9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72951607-9405-A80D-6805-376709543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2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F6241E5-078D-E297-843D-86D29DD3A2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5F39C94B-D136-75E7-3B19-34BB870C0E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1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5659F62-1ED6-A8E9-BD06-97FD164B9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8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F94B8AD4-1E08-116D-6B49-1C4A33F534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9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CA61753A-5AF2-E581-D8BF-B598162A7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B53DEF25-B9EB-4F5B-30B1-D771DE5A5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2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00821E21-52F1-843B-2ACE-E84407892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56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73D2C036-3E99-8BCE-C4FF-7089A30B0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21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B0F3EA8E-229C-FC32-30A9-8A15868B5A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3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597AC5D9-D9A5-BDB6-EB2B-7D9A0B36A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6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9FBE0FA8-5421-67E1-3EF7-682E31E91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3ECDB45-5C78-0812-BE42-2244BC97B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9CE283DA-05EF-62FF-275B-1CA1B1B9B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1A3E7E74-C09F-A8C7-FF9C-1E92BF06F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0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2195E68-C788-533E-97C4-467262A5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9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0D10BFB5-8A61-A488-0129-41181C63B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1D5A9578-1873-02DD-9CDA-300C187716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8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2024-10-14T23:59:09Z</dcterms:created>
  <dcterms:modified xsi:type="dcterms:W3CDTF">2024-10-15T00:00:24Z</dcterms:modified>
</cp:coreProperties>
</file>