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photoAlbum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11BBF-6465-1421-9477-74B6C114BD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3D6208-CF12-387E-D30A-5C0BF55D4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3179B-4A91-B21C-0A42-AD3B7FB8E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6EA94-FBDE-480F-8DDE-F333C57D91EE}" type="datetimeFigureOut">
              <a:rPr lang="es-ES" smtClean="0"/>
              <a:t>28/06/2026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16DF5-DF4E-27DF-0532-2805668D8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C89F9-8752-9F71-78CD-8E20D9E14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03CF-D444-41AD-AA31-3E4B0C07794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809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8673D-9ED4-67DE-A35F-5ED3B5405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DB1471-7AB3-C754-5DD6-4FB92B69C0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BF419-DFD0-3EA7-74AC-087B10044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6EA94-FBDE-480F-8DDE-F333C57D91EE}" type="datetimeFigureOut">
              <a:rPr lang="es-ES" smtClean="0"/>
              <a:t>28/06/2026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524EE-67EC-6BA7-34DD-6F25E87F2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47F5F-64E8-1147-E26E-9E3A29319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03CF-D444-41AD-AA31-3E4B0C07794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7979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8CAE6D-A8A7-4553-10C1-ECFFE99EE2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4B767F-B08D-5A6E-F0D3-E41A0B86EA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1A8161-456A-9C65-A6AA-1AB487825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6EA94-FBDE-480F-8DDE-F333C57D91EE}" type="datetimeFigureOut">
              <a:rPr lang="es-ES" smtClean="0"/>
              <a:t>28/06/2026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F3EAB-CEE9-33D9-AF94-AD97148B7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38F6E-596B-C6F0-B027-70D49626A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03CF-D444-41AD-AA31-3E4B0C07794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6325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E5C36-CDD6-9854-E911-AA6F5D5AA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3FE2E-11C4-60BB-20D8-E041B95F7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37AE0-E61E-8410-143E-69E0B2AFA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6EA94-FBDE-480F-8DDE-F333C57D91EE}" type="datetimeFigureOut">
              <a:rPr lang="es-ES" smtClean="0"/>
              <a:t>28/06/2026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CA9A2-8CDB-C0F6-F1A4-4B0A68762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DAE58-07E1-2481-A110-614B9A78A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03CF-D444-41AD-AA31-3E4B0C07794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2547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85745-094F-1D5D-E553-3B771C701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40EF5-F0D3-2FFE-5D6F-AACC71E1E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63821-5FA9-10D3-9505-E9788EC86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6EA94-FBDE-480F-8DDE-F333C57D91EE}" type="datetimeFigureOut">
              <a:rPr lang="es-ES" smtClean="0"/>
              <a:t>28/06/2026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E57BE-B922-FA37-94CD-4589E52B6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379DB-DF9E-B5EB-89D1-417851B01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03CF-D444-41AD-AA31-3E4B0C07794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582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7F2DD-F8AC-2A5E-F947-65EE84AC6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63C98-5996-091E-63DD-19A21569AF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453296-CA11-F3DD-BFA1-20E85DD4F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8AA608-76BD-E272-3A3F-E2E68D506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6EA94-FBDE-480F-8DDE-F333C57D91EE}" type="datetimeFigureOut">
              <a:rPr lang="es-ES" smtClean="0"/>
              <a:t>28/06/2026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2646DD-78C2-E12D-5DFF-15F3A53A8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589C9B-ADC5-88CE-DC32-A0BF6F52C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03CF-D444-41AD-AA31-3E4B0C07794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6878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E9228-6973-E26B-DA56-F4D4DCA39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1FA2FB-FA0C-DC20-C72A-22E3B04F2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3FF460-B264-05E3-BE1C-3C34CEB8B5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49CA91-6A11-462B-5505-889EC01C2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B24072-678B-F0D5-2F34-3DE80C4F02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2A81CB-581D-5276-59F9-B5B67C982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6EA94-FBDE-480F-8DDE-F333C57D91EE}" type="datetimeFigureOut">
              <a:rPr lang="es-ES" smtClean="0"/>
              <a:t>28/06/2026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51D0A9-E918-56A7-963D-46A71B942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1F6BC7-B25A-5E9B-7A65-D7EE228F7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03CF-D444-41AD-AA31-3E4B0C07794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8013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8AF6B-A3F8-A966-09E7-87B4DEFB3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A674CD-95D9-BFA5-EFB4-CF363EADD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6EA94-FBDE-480F-8DDE-F333C57D91EE}" type="datetimeFigureOut">
              <a:rPr lang="es-ES" smtClean="0"/>
              <a:t>28/06/2026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DFB1F-6405-0374-7402-459313384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FF238C-E55B-5469-ED7C-5E7CB6CCF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03CF-D444-41AD-AA31-3E4B0C07794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2278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740567-B871-2D75-30B9-50B8354A2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6EA94-FBDE-480F-8DDE-F333C57D91EE}" type="datetimeFigureOut">
              <a:rPr lang="es-ES" smtClean="0"/>
              <a:t>28/06/2026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4F7A22-9565-B65F-D739-AF3E4208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F6EED-D037-4754-C23C-492F9FC6E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03CF-D444-41AD-AA31-3E4B0C07794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497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9DAC2-54A6-548A-3A36-81BD528B6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C3499-3D1C-8C9B-4ECD-C361421F0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AE738A-EBE1-17C9-1309-B6907B1B97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1CD35D-E6F3-7555-4E6F-827C1FB1C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6EA94-FBDE-480F-8DDE-F333C57D91EE}" type="datetimeFigureOut">
              <a:rPr lang="es-ES" smtClean="0"/>
              <a:t>28/06/2026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BA290F-A07B-59BA-56B4-31D21FB6D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473137-AB2A-38A7-F4D8-34171FB91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03CF-D444-41AD-AA31-3E4B0C07794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7496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2E138-B843-17EB-E9DC-3520B6A54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B9BCC5-3F08-592A-80A6-937432E616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4BA96C-2CBF-2246-A787-985680463A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6E0F89-B3AA-7578-BFB3-0D931197D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6EA94-FBDE-480F-8DDE-F333C57D91EE}" type="datetimeFigureOut">
              <a:rPr lang="es-ES" smtClean="0"/>
              <a:t>28/06/2026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BF00A7-01E0-1C21-2CB6-6FBE2C4CB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BAC9C8-8BD0-D125-0A0C-A8A59F4FD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03CF-D444-41AD-AA31-3E4B0C07794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2918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94510A-B938-52E0-3CC6-B0F8571A2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E65AEF-090D-BBF6-392A-C1BCCFE69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4D3C8-B55D-96C9-683B-63050C0C0B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86EA94-FBDE-480F-8DDE-F333C57D91EE}" type="datetimeFigureOut">
              <a:rPr lang="es-ES" smtClean="0"/>
              <a:t>28/06/2026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CD720-A5BB-350A-9461-4613D78B86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5ADB2-57E1-4EE1-1787-95F5184C3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2E03CF-D444-41AD-AA31-3E4B0C07794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53701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">
            <a:extLst>
              <a:ext uri="{FF2B5EF4-FFF2-40B4-BE49-F238E27FC236}">
                <a16:creationId xmlns:a16="http://schemas.microsoft.com/office/drawing/2014/main" id="{B9E64848-17F2-B137-FF08-9F6D7637F4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31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">
            <a:extLst>
              <a:ext uri="{FF2B5EF4-FFF2-40B4-BE49-F238E27FC236}">
                <a16:creationId xmlns:a16="http://schemas.microsoft.com/office/drawing/2014/main" id="{0652F84F-D82A-B5C2-E659-2C7DEEE406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82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">
            <a:extLst>
              <a:ext uri="{FF2B5EF4-FFF2-40B4-BE49-F238E27FC236}">
                <a16:creationId xmlns:a16="http://schemas.microsoft.com/office/drawing/2014/main" id="{47320805-D124-0BFF-3E8F-9C1DA56419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391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">
            <a:extLst>
              <a:ext uri="{FF2B5EF4-FFF2-40B4-BE49-F238E27FC236}">
                <a16:creationId xmlns:a16="http://schemas.microsoft.com/office/drawing/2014/main" id="{7B313D91-5253-227C-DF18-FB16995C09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398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">
            <a:extLst>
              <a:ext uri="{FF2B5EF4-FFF2-40B4-BE49-F238E27FC236}">
                <a16:creationId xmlns:a16="http://schemas.microsoft.com/office/drawing/2014/main" id="{91F72F1F-0C38-32F7-7E9D-3DEC328826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151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">
            <a:extLst>
              <a:ext uri="{FF2B5EF4-FFF2-40B4-BE49-F238E27FC236}">
                <a16:creationId xmlns:a16="http://schemas.microsoft.com/office/drawing/2014/main" id="{835C177A-97F5-FC94-2D2D-2098762C86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748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">
            <a:extLst>
              <a:ext uri="{FF2B5EF4-FFF2-40B4-BE49-F238E27FC236}">
                <a16:creationId xmlns:a16="http://schemas.microsoft.com/office/drawing/2014/main" id="{F1DE65C6-4259-75CA-16E9-AADA92BA28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9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">
            <a:extLst>
              <a:ext uri="{FF2B5EF4-FFF2-40B4-BE49-F238E27FC236}">
                <a16:creationId xmlns:a16="http://schemas.microsoft.com/office/drawing/2014/main" id="{96DB0495-FC05-BBD8-1337-FF1263C809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835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7">
            <a:extLst>
              <a:ext uri="{FF2B5EF4-FFF2-40B4-BE49-F238E27FC236}">
                <a16:creationId xmlns:a16="http://schemas.microsoft.com/office/drawing/2014/main" id="{4BD45B64-3F96-1107-B77E-9AE2239CE4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666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8">
            <a:extLst>
              <a:ext uri="{FF2B5EF4-FFF2-40B4-BE49-F238E27FC236}">
                <a16:creationId xmlns:a16="http://schemas.microsoft.com/office/drawing/2014/main" id="{3FB16CEC-974E-1A96-6F5A-9474B57F1D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755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">
            <a:extLst>
              <a:ext uri="{FF2B5EF4-FFF2-40B4-BE49-F238E27FC236}">
                <a16:creationId xmlns:a16="http://schemas.microsoft.com/office/drawing/2014/main" id="{C660E456-1D70-F4B8-D06B-1AA3EC0242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326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">
            <a:extLst>
              <a:ext uri="{FF2B5EF4-FFF2-40B4-BE49-F238E27FC236}">
                <a16:creationId xmlns:a16="http://schemas.microsoft.com/office/drawing/2014/main" id="{E9261160-47B4-6D9D-402E-95813C5875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940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">
            <a:extLst>
              <a:ext uri="{FF2B5EF4-FFF2-40B4-BE49-F238E27FC236}">
                <a16:creationId xmlns:a16="http://schemas.microsoft.com/office/drawing/2014/main" id="{575935CE-F0B2-2D16-3A51-44BB8DFC3A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38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1">
            <a:extLst>
              <a:ext uri="{FF2B5EF4-FFF2-40B4-BE49-F238E27FC236}">
                <a16:creationId xmlns:a16="http://schemas.microsoft.com/office/drawing/2014/main" id="{523C4ECA-116A-E66E-B11D-7072C2848F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1921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">
            <a:extLst>
              <a:ext uri="{FF2B5EF4-FFF2-40B4-BE49-F238E27FC236}">
                <a16:creationId xmlns:a16="http://schemas.microsoft.com/office/drawing/2014/main" id="{EDCE55FB-5C0D-14AE-29DE-0052F291E0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970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3">
            <a:extLst>
              <a:ext uri="{FF2B5EF4-FFF2-40B4-BE49-F238E27FC236}">
                <a16:creationId xmlns:a16="http://schemas.microsoft.com/office/drawing/2014/main" id="{E82EBDA2-A60D-2A10-348F-56FA8B761C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018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4">
            <a:extLst>
              <a:ext uri="{FF2B5EF4-FFF2-40B4-BE49-F238E27FC236}">
                <a16:creationId xmlns:a16="http://schemas.microsoft.com/office/drawing/2014/main" id="{7549046A-F279-9578-6E59-97226FC19A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74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">
            <a:extLst>
              <a:ext uri="{FF2B5EF4-FFF2-40B4-BE49-F238E27FC236}">
                <a16:creationId xmlns:a16="http://schemas.microsoft.com/office/drawing/2014/main" id="{C286BBE7-CBEB-2229-ED70-790F7D5671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67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">
            <a:extLst>
              <a:ext uri="{FF2B5EF4-FFF2-40B4-BE49-F238E27FC236}">
                <a16:creationId xmlns:a16="http://schemas.microsoft.com/office/drawing/2014/main" id="{3185B76A-3C8B-CED9-3D5C-D11ED3BDDC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04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">
            <a:extLst>
              <a:ext uri="{FF2B5EF4-FFF2-40B4-BE49-F238E27FC236}">
                <a16:creationId xmlns:a16="http://schemas.microsoft.com/office/drawing/2014/main" id="{2005228B-65D7-8150-9010-875B80CBEA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56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">
            <a:extLst>
              <a:ext uri="{FF2B5EF4-FFF2-40B4-BE49-F238E27FC236}">
                <a16:creationId xmlns:a16="http://schemas.microsoft.com/office/drawing/2014/main" id="{CA54D602-39D8-1473-2041-78ED4D3637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09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">
            <a:extLst>
              <a:ext uri="{FF2B5EF4-FFF2-40B4-BE49-F238E27FC236}">
                <a16:creationId xmlns:a16="http://schemas.microsoft.com/office/drawing/2014/main" id="{65EFEC1A-FFA2-15DC-88C6-6396E5B348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82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E69DEC9C-0940-7A01-4930-80290A990B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52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9">
            <a:extLst>
              <a:ext uri="{FF2B5EF4-FFF2-40B4-BE49-F238E27FC236}">
                <a16:creationId xmlns:a16="http://schemas.microsoft.com/office/drawing/2014/main" id="{B8A74FE4-D054-CD66-1D7B-75ADFACA8E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72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jacquideshommeslive deshommes</dc:creator>
  <cp:lastModifiedBy>jacquideshommeslive deshommes</cp:lastModifiedBy>
  <cp:revision>1</cp:revision>
  <dcterms:created xsi:type="dcterms:W3CDTF">2026-06-28T21:39:37Z</dcterms:created>
  <dcterms:modified xsi:type="dcterms:W3CDTF">2026-06-28T21:40:14Z</dcterms:modified>
</cp:coreProperties>
</file>