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0019F-6127-FC75-4C25-BE4CDEDE5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A01AE2-9163-0C35-5A2E-819232EB7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9EEB4D-DA51-49C6-D013-EDC62ADD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DA0158-1E28-4F02-ACEE-ADFE580D3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AEF52F-2C5C-C9EB-E411-22A08CDC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2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4ACEB-0D68-8C19-9586-91A240E9C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E6F022-45B2-5CEF-4AD3-80A3CB94B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3FC443-DBAA-8614-EABC-B4FBFD24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033B06-492C-ED1E-4594-DB9DA8C1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A23F47-9F27-A9B7-7F60-79C816B4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93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41F31-C0AC-CCD4-8620-A08CA2391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1E48AD-A758-95A0-339F-A9A6EE085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F3D7D3-C23C-86C2-F711-BC2483FE9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97BD3-FDAF-4F73-617A-7A1C8FD9A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092763-B6A8-E830-CCEC-FB78168A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42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2765D-3484-9F8A-49DB-B557797E5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538DAF-6072-1F8E-37E3-ACB3524CE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9D99F0-0F9A-8FEC-59C1-B6E257A7F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DC85DD-DF67-3199-A70D-E2FD5D9B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9AACAB-8C41-8327-DB65-798A61DC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A1C7D4-B93F-8A7A-2E6D-3E4FA443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58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CF370-CA9D-3BC8-33D5-755372CAB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F39494-374B-077B-A9EB-C952FADD3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E9C361-940A-7E1A-C9FB-992DAA099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7B8D2C9-31A8-FE21-FFB6-DD6C010C7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482A620-9DFA-6E0C-ECB5-EE73E9D6F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D642473-A8B1-A78E-121D-B972B9F08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0D3FF97-2955-4881-9FFF-7CBC00603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5EB77A-3A00-37B5-DB9D-40D25904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489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130ACE-CCDE-F990-E218-2859C3C1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A96B692-CD3A-729E-F7AB-11666A709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B9172C-1F59-B9AC-9AAF-82ECF2AA4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17EE8B-10E3-01F6-C7BD-5622CBE4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7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A532BD0-67A9-88E6-48E0-47D95790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7CD988E-CD1D-284A-03A6-05AD8330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E00C4C-7075-FA21-B0F7-1AC6C3D2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952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109D3-A550-BBE3-B41F-1FAB2DDA6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D5EDF7-A243-2A1B-8E23-CBE64B983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8F2FFC-B94A-DE15-DA7F-6757B2530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05492C-CF6B-30FC-B178-86F13100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6F8CA1-2077-D731-E18A-CA0669A09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3C5B1C-2CCA-0371-B657-308C5ECB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65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6B8EE-3568-E7B2-0F4E-ED0496CC3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5F5BBC-21F2-6BB4-4F14-4EDC6A4DA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131DD2-50F7-FAE2-615B-DFAE760C7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61EF3F-4944-7DF2-21EB-D82DF96A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D1B576-9054-2E18-69FD-BE359C7F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248A74-2FF8-8420-637F-A1BF0D28D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32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E0997D-F386-20A3-1C09-D9015497F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18816F-139F-2931-F535-6EE83D3AF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53F0B7-6E92-5B4D-3115-4EF29F746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6AE4A7-47BA-B530-8977-BE441B59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BB6C44-B3CB-03AA-CD79-854E839C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100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CFBC3C-F836-A508-E2B0-2689DD401A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59050C-1DC3-DEE5-EEF7-D881D5692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283638-BA7C-E73B-585E-AFA6F4384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321F13-A3B5-44C2-A80B-67E5350B0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B94219-86B5-7A27-8B1B-401336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675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753221-F356-2A47-9095-09D3D6089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86EFF0-4D9C-D614-17E0-B16CF2B4B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EB42D2-BF2A-33B3-01B4-DE79F345E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618E1B-F042-4C15-89D0-2CAEBF10E72C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7AEBA4-C073-A902-0AA3-B5C1FD908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066C79-F2A7-C009-46AA-4541EE4FA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6DF690-9D6A-4594-9AD5-92752F0BB1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4769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C54402D0-6DEF-819D-9866-5DC8126477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91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44748FB8-CE2F-1249-CD60-08BEA76773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6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670EBD9F-0A97-E022-DC54-7C89873E7E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84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15C808E6-A3D2-B894-A232-E5ECFB98BE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12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0E59EE29-8449-6DA7-3A0D-B8DCE5519C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8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1AFD9EFD-42ED-8891-B1FC-630D4020F7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6C0D39F0-F494-A97B-3EBE-9FCFECCE01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92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9DA9D2BF-4FB0-28CA-D702-BB7B5B758A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5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6E022734-4FC9-2905-3AB3-9566904441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32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DE5F9F1E-4E97-31A7-A63A-80F68F7837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38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3CA841C3-B462-472C-FE6C-0B186ED529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67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DC061C9B-EFE1-18D7-827D-228A24948A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66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FC085E76-0D87-192B-50D8-36BF109D54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15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948EA803-C718-8E96-B780-C668CD23BF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59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0FD5929D-694B-0339-C925-081CD97F64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58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01C43047-74D9-914D-04F7-C767811F4A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4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4A5692B8-8A3F-4BB1-E9FF-5A46A0DBC2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50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DD4D0757-1B51-03AF-BBF4-0ABE63C5EC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13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F2C8D95F-574E-E4E9-FECA-14BACCA878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72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DB3FA41B-7144-FF45-6C80-21ACCAA2F8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86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3917C990-4531-E630-5B29-F83EC663F0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37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BA789132-C13A-0014-BA04-30C8852E30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45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EEAF5911-D230-4D62-88B4-BEA25C5360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30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FDB371B8-7415-7591-8614-59937FBED5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51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A4A88A61-614F-BE16-7C93-809803A3E4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761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2026-09-30T23:06:22Z</dcterms:created>
  <dcterms:modified xsi:type="dcterms:W3CDTF">2026-09-30T23:06:51Z</dcterms:modified>
</cp:coreProperties>
</file>