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96FC3-2E12-C647-77B7-D81BAE1CA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704262-3A21-EEA2-448D-F979F1E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EF9C94-B26A-CF79-C21D-95A938F81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884735-E400-4A7D-C238-028C66063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EF26AE-5617-678F-5844-3A3E6DEDC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19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867DF0-B5E1-E226-26D2-307E01D8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5A2F07-5861-B223-0C72-B11C1235E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6DF331-5D16-0E56-9D1F-A1E136687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FCA1E5-AFDA-85B1-CEA0-383765A04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AB3F28-D74B-A068-CF39-54D4DAF9C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838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59ACA-5517-6721-B3E2-B5ECD864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84AC72-2314-2266-F696-CE3ED47CD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B8B6BB-410F-50E0-615C-D009853C2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795F61-EEA2-212C-A642-8308030C6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DA34DC-F39C-5A82-0406-8C0CE096F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175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9BA4C-413A-1A48-495F-84BFE7EEB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BEE88-FEF5-14BF-5FF7-CCADEB8A6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0854BA-DF61-8046-164E-26295359F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0EA1E6-AB2A-B9AF-03FE-AD4FFDAD8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E1DA09-B9ED-3583-CEC6-B66C1CEA1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80A051-93CB-81D3-C4E5-77FCB285D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73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BB2FA-3F30-93F4-7B2D-A96E6B35C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3AE8AC-239A-395C-AC31-E08F6608A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025003-7F16-C6F7-55D6-19B0E562F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857AC6F-2BFA-FEE0-2DCC-DCBA54D9C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3E0978C-DFC8-EE39-24E8-20DC9BF5A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C0989F-506E-CC33-C5D0-B0CFABF7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3E3F1A-81EF-C71D-E6A3-BB2E709BB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1A818D-FBF9-621B-B25D-FDB63301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717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4DEA0-0832-E6DA-B4E7-C81E9E64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3AEBC3-C22E-ED9E-2A22-E7B6A1E5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5FFB82-345F-0177-72ED-40720861D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89ACDD1-B008-5514-560E-92817222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832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960EC7F-7288-C76E-AC60-EA78CD36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7C9E0D7-765B-A854-C309-C731D31D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A02360-CD02-7826-91F0-B894EEEF9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331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028BC-BE56-069A-93F9-952A85B76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3232F3-8A6C-BDE1-EAD6-591BAAF95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036129-9487-D431-5B7B-C371B347C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322F4E-9515-DC58-D1F8-12583E07A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4D2008-0413-3FDE-9754-110A881F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E7E472-5824-AED5-531F-E8D0EA3C6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283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078EB-EF26-AA6F-156A-4DE57318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4F736E-7887-1768-4C7B-1F44A0404F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E0A00E-2D7A-8EA9-32DA-E6E39C6E2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F64AD1-18CA-FDA3-5609-9BB309431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D20C2A-34F0-222A-213E-29E0940D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84A16C9-D49A-16FA-5C68-90183FBC7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25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CEE23-2749-8D6A-4D02-99F0CAECC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BFBCEF-6A73-DFA4-6E1A-F484CF7E7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00CFA5-35FA-44B7-16DF-558714F60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DD9188-0A5B-5BE6-0DF2-C6725BA6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CECC8-4CE7-BB69-8ABB-CE48753A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28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DBF7D9-AF3E-89F3-85C9-43A683E1A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5F576F-0007-A222-307C-253EF3F093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F526CF-7F5D-D635-0DE5-B37A35119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15243B-C0CD-EDF4-67FC-9B9C45A9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C083B0-2FD9-6F5E-4930-09CD02F4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65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D4DC38D-44F7-8410-7451-98997AB51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3B5077-A9C3-D50B-707E-440E77E28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EE307-C978-435E-4842-43DBCE0AB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9B0D7-494D-43BC-AB00-8C30F7ED5B6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4B4055-D2E9-F302-7B18-A7DBB174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FF845-9DC8-6C99-25C0-352ADC640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4FAAF9-FE87-449D-B743-98E4FE9E01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756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99F5F71F-7275-834F-E949-05C943AE50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8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6030EA8C-6AEF-A5EE-ED78-392B2001A9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671120B8-5067-D478-1117-88E928F826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9E4C1839-C5D1-3A8B-4C43-B27F21406B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81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35BFDF62-2E92-185D-6ABF-B2A12C03C6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7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50F6DC81-48B5-42C3-48CD-3C469FA48B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70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996F49A8-5658-BDFF-B76B-7F9B206023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8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DDAE7ADE-A0D5-ECF0-6464-71E73DE5BF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1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9A261F6F-7093-746B-0ACE-E105A02A0A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097EA36D-F244-07B7-777B-1F00E490C5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86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A885D3C0-4C32-B548-5679-20C3CE488A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5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F70D0F56-15F3-501C-4523-B845A3FD86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22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E3D47F34-7475-3DB9-654B-4B3C5B9D7E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4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D4336A77-F4A6-E3E8-B9F7-DC80267FE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13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6B389483-8DAB-3701-1DA2-411037A7C2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40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22687674-4F75-15DE-527E-C6542CFD96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3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5866C800-28E2-08F5-5A10-6FE7785EE0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78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1FE99A70-68E8-CB39-DE34-15548903A7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01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4E2A6DEE-78AE-160D-7A72-72035F00EC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86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FA3908C8-23EF-31C3-6159-1B9F8E6959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81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03336B9E-1496-151F-89D5-D414598633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5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906B1A1E-4548-CE46-5504-B641515434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2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2A06D85E-CA40-35CF-A24D-0D7A611260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68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683DDEBB-70EC-1C4C-4EB7-94F5C309F6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80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804096DE-533A-2E27-76B6-EDD2A41858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26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2026-10-01T02:24:27Z</dcterms:created>
  <dcterms:modified xsi:type="dcterms:W3CDTF">2026-10-01T02:25:16Z</dcterms:modified>
</cp:coreProperties>
</file>