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8" r:id="rId3"/>
    <p:sldId id="264" r:id="rId4"/>
    <p:sldId id="267" r:id="rId5"/>
    <p:sldId id="260" r:id="rId6"/>
    <p:sldId id="476" r:id="rId7"/>
    <p:sldId id="477" r:id="rId8"/>
    <p:sldId id="380" r:id="rId9"/>
    <p:sldId id="379" r:id="rId10"/>
    <p:sldId id="381" r:id="rId11"/>
    <p:sldId id="382" r:id="rId12"/>
    <p:sldId id="383" r:id="rId13"/>
    <p:sldId id="384" r:id="rId14"/>
    <p:sldId id="385" r:id="rId15"/>
    <p:sldId id="386" r:id="rId16"/>
    <p:sldId id="387" r:id="rId17"/>
    <p:sldId id="388" r:id="rId18"/>
    <p:sldId id="375" r:id="rId19"/>
    <p:sldId id="389" r:id="rId20"/>
    <p:sldId id="390" r:id="rId21"/>
    <p:sldId id="391" r:id="rId22"/>
    <p:sldId id="392" r:id="rId23"/>
    <p:sldId id="393" r:id="rId24"/>
    <p:sldId id="394" r:id="rId25"/>
    <p:sldId id="395" r:id="rId26"/>
    <p:sldId id="298" r:id="rId27"/>
    <p:sldId id="396" r:id="rId28"/>
    <p:sldId id="397" r:id="rId29"/>
    <p:sldId id="398" r:id="rId30"/>
    <p:sldId id="399" r:id="rId31"/>
    <p:sldId id="400" r:id="rId32"/>
    <p:sldId id="401" r:id="rId33"/>
    <p:sldId id="402" r:id="rId34"/>
    <p:sldId id="299" r:id="rId35"/>
    <p:sldId id="403" r:id="rId36"/>
    <p:sldId id="300" r:id="rId37"/>
    <p:sldId id="404" r:id="rId38"/>
    <p:sldId id="405" r:id="rId39"/>
    <p:sldId id="406" r:id="rId40"/>
    <p:sldId id="407" r:id="rId41"/>
    <p:sldId id="408" r:id="rId42"/>
    <p:sldId id="409" r:id="rId43"/>
    <p:sldId id="410" r:id="rId44"/>
    <p:sldId id="377" r:id="rId45"/>
    <p:sldId id="304" r:id="rId46"/>
    <p:sldId id="411" r:id="rId47"/>
    <p:sldId id="305" r:id="rId48"/>
    <p:sldId id="412" r:id="rId49"/>
    <p:sldId id="413" r:id="rId50"/>
    <p:sldId id="414" r:id="rId51"/>
    <p:sldId id="415" r:id="rId52"/>
    <p:sldId id="416" r:id="rId53"/>
    <p:sldId id="417" r:id="rId54"/>
    <p:sldId id="313" r:id="rId55"/>
    <p:sldId id="314" r:id="rId56"/>
    <p:sldId id="315" r:id="rId57"/>
    <p:sldId id="418" r:id="rId58"/>
    <p:sldId id="419" r:id="rId59"/>
    <p:sldId id="320" r:id="rId60"/>
    <p:sldId id="420" r:id="rId61"/>
    <p:sldId id="421" r:id="rId62"/>
    <p:sldId id="478" r:id="rId63"/>
    <p:sldId id="319" r:id="rId64"/>
    <p:sldId id="422" r:id="rId65"/>
    <p:sldId id="423" r:id="rId66"/>
    <p:sldId id="424" r:id="rId67"/>
    <p:sldId id="425" r:id="rId68"/>
    <p:sldId id="426" r:id="rId69"/>
    <p:sldId id="427" r:id="rId70"/>
    <p:sldId id="428" r:id="rId71"/>
    <p:sldId id="429" r:id="rId72"/>
    <p:sldId id="430" r:id="rId73"/>
    <p:sldId id="431" r:id="rId74"/>
    <p:sldId id="432" r:id="rId75"/>
    <p:sldId id="433" r:id="rId76"/>
    <p:sldId id="434" r:id="rId77"/>
    <p:sldId id="435" r:id="rId78"/>
    <p:sldId id="436" r:id="rId79"/>
    <p:sldId id="437" r:id="rId80"/>
    <p:sldId id="325" r:id="rId81"/>
    <p:sldId id="438" r:id="rId82"/>
    <p:sldId id="326" r:id="rId83"/>
    <p:sldId id="439" r:id="rId84"/>
    <p:sldId id="440" r:id="rId85"/>
    <p:sldId id="441" r:id="rId86"/>
    <p:sldId id="442" r:id="rId87"/>
    <p:sldId id="443" r:id="rId88"/>
    <p:sldId id="444" r:id="rId89"/>
    <p:sldId id="445" r:id="rId90"/>
    <p:sldId id="446" r:id="rId91"/>
    <p:sldId id="447" r:id="rId92"/>
    <p:sldId id="448" r:id="rId93"/>
    <p:sldId id="449" r:id="rId94"/>
    <p:sldId id="450" r:id="rId95"/>
    <p:sldId id="451" r:id="rId96"/>
    <p:sldId id="452" r:id="rId97"/>
    <p:sldId id="453" r:id="rId98"/>
    <p:sldId id="454" r:id="rId99"/>
    <p:sldId id="479" r:id="rId100"/>
    <p:sldId id="455" r:id="rId101"/>
    <p:sldId id="374" r:id="rId102"/>
    <p:sldId id="456" r:id="rId103"/>
    <p:sldId id="457" r:id="rId104"/>
    <p:sldId id="458" r:id="rId105"/>
    <p:sldId id="459" r:id="rId106"/>
    <p:sldId id="460" r:id="rId107"/>
    <p:sldId id="461" r:id="rId108"/>
    <p:sldId id="462" r:id="rId109"/>
    <p:sldId id="463" r:id="rId110"/>
    <p:sldId id="464" r:id="rId111"/>
    <p:sldId id="465" r:id="rId112"/>
    <p:sldId id="466" r:id="rId113"/>
    <p:sldId id="469" r:id="rId114"/>
    <p:sldId id="467" r:id="rId115"/>
    <p:sldId id="468" r:id="rId116"/>
    <p:sldId id="470" r:id="rId117"/>
    <p:sldId id="471" r:id="rId118"/>
    <p:sldId id="472" r:id="rId119"/>
    <p:sldId id="473" r:id="rId120"/>
    <p:sldId id="474" r:id="rId121"/>
    <p:sldId id="475" r:id="rId122"/>
    <p:sldId id="296" r:id="rId123"/>
  </p:sldIdLst>
  <p:sldSz cx="12192000" cy="6858000"/>
  <p:notesSz cx="6858000" cy="9144000"/>
  <p:defaultTextStyle>
    <a:defPPr>
      <a:defRPr lang="es-D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72F62"/>
    <a:srgbClr val="7B3874"/>
    <a:srgbClr val="649C56"/>
    <a:srgbClr val="AC0C45"/>
    <a:srgbClr val="451F41"/>
    <a:srgbClr val="A0A9A7"/>
    <a:srgbClr val="CB6A86"/>
    <a:srgbClr val="578B66"/>
    <a:srgbClr val="D18A7F"/>
    <a:srgbClr val="377E9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0" d="100"/>
          <a:sy n="70" d="100"/>
        </p:scale>
        <p:origin x="660" y="54"/>
      </p:cViewPr>
      <p:guideLst/>
    </p:cSldViewPr>
  </p:slideViewPr>
  <p:notesTextViewPr>
    <p:cViewPr>
      <p:scale>
        <a:sx n="3" d="2"/>
        <a:sy n="3" d="2"/>
      </p:scale>
      <p:origin x="0" y="0"/>
    </p:cViewPr>
  </p:notesTextViewPr>
  <p:sorterViewPr>
    <p:cViewPr>
      <p:scale>
        <a:sx n="100" d="100"/>
        <a:sy n="100" d="100"/>
      </p:scale>
      <p:origin x="0" y="-5226"/>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openxmlformats.org/officeDocument/2006/relationships/slide" Target="slides/slide115.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slide" Target="slides/slide110.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123" Type="http://schemas.openxmlformats.org/officeDocument/2006/relationships/slide" Target="slides/slide121.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slide" Target="slides/slide111.xml"/><Relationship Id="rId118" Type="http://schemas.openxmlformats.org/officeDocument/2006/relationships/slide" Target="slides/slide116.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124" Type="http://schemas.openxmlformats.org/officeDocument/2006/relationships/presProps" Target="presProps.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slide" Target="slides/slide112.xml"/><Relationship Id="rId119" Type="http://schemas.openxmlformats.org/officeDocument/2006/relationships/slide" Target="slides/slide117.xml"/><Relationship Id="rId44" Type="http://schemas.openxmlformats.org/officeDocument/2006/relationships/slide" Target="slides/slide42.xml"/><Relationship Id="rId60" Type="http://schemas.openxmlformats.org/officeDocument/2006/relationships/slide" Target="slides/slide58.xml"/><Relationship Id="rId65" Type="http://schemas.openxmlformats.org/officeDocument/2006/relationships/slide" Target="slides/slide63.xml"/><Relationship Id="rId81" Type="http://schemas.openxmlformats.org/officeDocument/2006/relationships/slide" Target="slides/slide79.xml"/><Relationship Id="rId86" Type="http://schemas.openxmlformats.org/officeDocument/2006/relationships/slide" Target="slides/slide84.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slide" Target="slides/slide10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120" Type="http://schemas.openxmlformats.org/officeDocument/2006/relationships/slide" Target="slides/slide118.xml"/><Relationship Id="rId125"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slide" Target="slides/slide108.xml"/><Relationship Id="rId115" Type="http://schemas.openxmlformats.org/officeDocument/2006/relationships/slide" Target="slides/slide113.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12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121" Type="http://schemas.openxmlformats.org/officeDocument/2006/relationships/slide" Target="slides/slide119.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openxmlformats.org/officeDocument/2006/relationships/slide" Target="slides/slide114.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slide" Target="slides/slide109.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 Id="rId127" Type="http://schemas.openxmlformats.org/officeDocument/2006/relationships/tableStyles" Target="tableStyles.xml"/><Relationship Id="rId10" Type="http://schemas.openxmlformats.org/officeDocument/2006/relationships/slide" Target="slides/slide8.xml"/><Relationship Id="rId31" Type="http://schemas.openxmlformats.org/officeDocument/2006/relationships/slide" Target="slides/slide29.xml"/><Relationship Id="rId52" Type="http://schemas.openxmlformats.org/officeDocument/2006/relationships/slide" Target="slides/slide50.xml"/><Relationship Id="rId73" Type="http://schemas.openxmlformats.org/officeDocument/2006/relationships/slide" Target="slides/slide71.xml"/><Relationship Id="rId78" Type="http://schemas.openxmlformats.org/officeDocument/2006/relationships/slide" Target="slides/slide76.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122" Type="http://schemas.openxmlformats.org/officeDocument/2006/relationships/slide" Target="slides/slide120.xml"/><Relationship Id="rId4" Type="http://schemas.openxmlformats.org/officeDocument/2006/relationships/slide" Target="slides/slide2.xml"/><Relationship Id="rId9"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497244-2D8D-4D4B-B073-FE37524A452A}"/>
              </a:ext>
            </a:extLst>
          </p:cNvPr>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DO"/>
          </a:p>
        </p:txBody>
      </p:sp>
      <p:sp>
        <p:nvSpPr>
          <p:cNvPr id="3" name="Subtítulo 2">
            <a:extLst>
              <a:ext uri="{FF2B5EF4-FFF2-40B4-BE49-F238E27FC236}">
                <a16:creationId xmlns:a16="http://schemas.microsoft.com/office/drawing/2014/main" id="{92BB0F7B-691A-4B6F-9C1D-AA60DE6ED9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s-DO"/>
          </a:p>
        </p:txBody>
      </p:sp>
      <p:sp>
        <p:nvSpPr>
          <p:cNvPr id="4" name="Marcador de fecha 3">
            <a:extLst>
              <a:ext uri="{FF2B5EF4-FFF2-40B4-BE49-F238E27FC236}">
                <a16:creationId xmlns:a16="http://schemas.microsoft.com/office/drawing/2014/main" id="{FA7F0710-72A3-41D3-8BDC-80774BB0CD1D}"/>
              </a:ext>
            </a:extLst>
          </p:cNvPr>
          <p:cNvSpPr>
            <a:spLocks noGrp="1"/>
          </p:cNvSpPr>
          <p:nvPr>
            <p:ph type="dt" sz="half" idx="10"/>
          </p:nvPr>
        </p:nvSpPr>
        <p:spPr/>
        <p:txBody>
          <a:bodyPr/>
          <a:lstStyle/>
          <a:p>
            <a:fld id="{7A9983E4-3EBA-4806-86AA-70CD5420321A}" type="datetimeFigureOut">
              <a:rPr lang="es-DO" smtClean="0"/>
              <a:t>23/4/2022</a:t>
            </a:fld>
            <a:endParaRPr lang="es-DO"/>
          </a:p>
        </p:txBody>
      </p:sp>
      <p:sp>
        <p:nvSpPr>
          <p:cNvPr id="5" name="Marcador de pie de página 4">
            <a:extLst>
              <a:ext uri="{FF2B5EF4-FFF2-40B4-BE49-F238E27FC236}">
                <a16:creationId xmlns:a16="http://schemas.microsoft.com/office/drawing/2014/main" id="{1AC52AF1-7B8C-4847-B435-EF512A4680FB}"/>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A2763952-F5EE-494F-8A3A-C40D46F472F2}"/>
              </a:ext>
            </a:extLst>
          </p:cNvPr>
          <p:cNvSpPr>
            <a:spLocks noGrp="1"/>
          </p:cNvSpPr>
          <p:nvPr>
            <p:ph type="sldNum" sz="quarter" idx="12"/>
          </p:nvPr>
        </p:nvSpPr>
        <p:spPr/>
        <p:txBody>
          <a:bodyPr/>
          <a:lstStyle/>
          <a:p>
            <a:fld id="{DC0887E9-223D-4434-9539-A033BFE944A5}" type="slidenum">
              <a:rPr lang="es-DO" smtClean="0"/>
              <a:t>‹Nº›</a:t>
            </a:fld>
            <a:endParaRPr lang="es-DO"/>
          </a:p>
        </p:txBody>
      </p:sp>
    </p:spTree>
    <p:extLst>
      <p:ext uri="{BB962C8B-B14F-4D97-AF65-F5344CB8AC3E}">
        <p14:creationId xmlns:p14="http://schemas.microsoft.com/office/powerpoint/2010/main" val="1651015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FA176A8-30A5-4545-BC07-2208A5B30A8F}"/>
              </a:ext>
            </a:extLst>
          </p:cNvPr>
          <p:cNvSpPr>
            <a:spLocks noGrp="1"/>
          </p:cNvSpPr>
          <p:nvPr>
            <p:ph type="title"/>
          </p:nvPr>
        </p:nvSpPr>
        <p:spPr/>
        <p:txBody>
          <a:bodyPr/>
          <a:lstStyle/>
          <a:p>
            <a:r>
              <a:rPr lang="es-ES" smtClean="0"/>
              <a:t>Haga clic para modificar el estilo de título del patrón</a:t>
            </a:r>
            <a:endParaRPr lang="es-DO"/>
          </a:p>
        </p:txBody>
      </p:sp>
      <p:sp>
        <p:nvSpPr>
          <p:cNvPr id="3" name="Marcador de texto vertical 2">
            <a:extLst>
              <a:ext uri="{FF2B5EF4-FFF2-40B4-BE49-F238E27FC236}">
                <a16:creationId xmlns:a16="http://schemas.microsoft.com/office/drawing/2014/main" id="{6144D28C-CEA0-4A2B-A7F8-6E5FD06B7CD3}"/>
              </a:ext>
            </a:extLst>
          </p:cNvPr>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4" name="Marcador de fecha 3">
            <a:extLst>
              <a:ext uri="{FF2B5EF4-FFF2-40B4-BE49-F238E27FC236}">
                <a16:creationId xmlns:a16="http://schemas.microsoft.com/office/drawing/2014/main" id="{000DB765-8814-46A0-A724-9EBDC97A9CEA}"/>
              </a:ext>
            </a:extLst>
          </p:cNvPr>
          <p:cNvSpPr>
            <a:spLocks noGrp="1"/>
          </p:cNvSpPr>
          <p:nvPr>
            <p:ph type="dt" sz="half" idx="10"/>
          </p:nvPr>
        </p:nvSpPr>
        <p:spPr/>
        <p:txBody>
          <a:bodyPr/>
          <a:lstStyle/>
          <a:p>
            <a:fld id="{7A9983E4-3EBA-4806-86AA-70CD5420321A}" type="datetimeFigureOut">
              <a:rPr lang="es-DO" smtClean="0"/>
              <a:t>23/4/2022</a:t>
            </a:fld>
            <a:endParaRPr lang="es-DO"/>
          </a:p>
        </p:txBody>
      </p:sp>
      <p:sp>
        <p:nvSpPr>
          <p:cNvPr id="5" name="Marcador de pie de página 4">
            <a:extLst>
              <a:ext uri="{FF2B5EF4-FFF2-40B4-BE49-F238E27FC236}">
                <a16:creationId xmlns:a16="http://schemas.microsoft.com/office/drawing/2014/main" id="{7B8FA858-B0CA-4AC7-85AC-E8DB05592A4F}"/>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9223A4DF-88F4-41DB-A7FE-B588239195CD}"/>
              </a:ext>
            </a:extLst>
          </p:cNvPr>
          <p:cNvSpPr>
            <a:spLocks noGrp="1"/>
          </p:cNvSpPr>
          <p:nvPr>
            <p:ph type="sldNum" sz="quarter" idx="12"/>
          </p:nvPr>
        </p:nvSpPr>
        <p:spPr/>
        <p:txBody>
          <a:bodyPr/>
          <a:lstStyle/>
          <a:p>
            <a:fld id="{DC0887E9-223D-4434-9539-A033BFE944A5}" type="slidenum">
              <a:rPr lang="es-DO" smtClean="0"/>
              <a:t>‹Nº›</a:t>
            </a:fld>
            <a:endParaRPr lang="es-DO"/>
          </a:p>
        </p:txBody>
      </p:sp>
    </p:spTree>
    <p:extLst>
      <p:ext uri="{BB962C8B-B14F-4D97-AF65-F5344CB8AC3E}">
        <p14:creationId xmlns:p14="http://schemas.microsoft.com/office/powerpoint/2010/main" val="24305330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017A0CD-1900-4A22-8E47-7E703ED65474}"/>
              </a:ext>
            </a:extLst>
          </p:cNvPr>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DO"/>
          </a:p>
        </p:txBody>
      </p:sp>
      <p:sp>
        <p:nvSpPr>
          <p:cNvPr id="3" name="Marcador de texto vertical 2">
            <a:extLst>
              <a:ext uri="{FF2B5EF4-FFF2-40B4-BE49-F238E27FC236}">
                <a16:creationId xmlns:a16="http://schemas.microsoft.com/office/drawing/2014/main" id="{F217F410-EEC1-4707-AF09-E32633A1F27C}"/>
              </a:ext>
            </a:extLst>
          </p:cNvPr>
          <p:cNvSpPr>
            <a:spLocks noGrp="1"/>
          </p:cNvSpPr>
          <p:nvPr>
            <p:ph type="body" orient="vert" idx="1"/>
          </p:nvPr>
        </p:nvSpPr>
        <p:spPr>
          <a:xfrm>
            <a:off x="838200" y="365125"/>
            <a:ext cx="7734300"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4" name="Marcador de fecha 3">
            <a:extLst>
              <a:ext uri="{FF2B5EF4-FFF2-40B4-BE49-F238E27FC236}">
                <a16:creationId xmlns:a16="http://schemas.microsoft.com/office/drawing/2014/main" id="{906F55DB-1364-4CCA-A635-383112BD6107}"/>
              </a:ext>
            </a:extLst>
          </p:cNvPr>
          <p:cNvSpPr>
            <a:spLocks noGrp="1"/>
          </p:cNvSpPr>
          <p:nvPr>
            <p:ph type="dt" sz="half" idx="10"/>
          </p:nvPr>
        </p:nvSpPr>
        <p:spPr/>
        <p:txBody>
          <a:bodyPr/>
          <a:lstStyle/>
          <a:p>
            <a:fld id="{7A9983E4-3EBA-4806-86AA-70CD5420321A}" type="datetimeFigureOut">
              <a:rPr lang="es-DO" smtClean="0"/>
              <a:t>23/4/2022</a:t>
            </a:fld>
            <a:endParaRPr lang="es-DO"/>
          </a:p>
        </p:txBody>
      </p:sp>
      <p:sp>
        <p:nvSpPr>
          <p:cNvPr id="5" name="Marcador de pie de página 4">
            <a:extLst>
              <a:ext uri="{FF2B5EF4-FFF2-40B4-BE49-F238E27FC236}">
                <a16:creationId xmlns:a16="http://schemas.microsoft.com/office/drawing/2014/main" id="{303B5CAE-6AA4-45C9-9F95-2A23AC1B9028}"/>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DF4EB583-E464-4D75-9A41-DD4439C94ABE}"/>
              </a:ext>
            </a:extLst>
          </p:cNvPr>
          <p:cNvSpPr>
            <a:spLocks noGrp="1"/>
          </p:cNvSpPr>
          <p:nvPr>
            <p:ph type="sldNum" sz="quarter" idx="12"/>
          </p:nvPr>
        </p:nvSpPr>
        <p:spPr/>
        <p:txBody>
          <a:bodyPr/>
          <a:lstStyle/>
          <a:p>
            <a:fld id="{DC0887E9-223D-4434-9539-A033BFE944A5}" type="slidenum">
              <a:rPr lang="es-DO" smtClean="0"/>
              <a:t>‹Nº›</a:t>
            </a:fld>
            <a:endParaRPr lang="es-DO"/>
          </a:p>
        </p:txBody>
      </p:sp>
    </p:spTree>
    <p:extLst>
      <p:ext uri="{BB962C8B-B14F-4D97-AF65-F5344CB8AC3E}">
        <p14:creationId xmlns:p14="http://schemas.microsoft.com/office/powerpoint/2010/main" val="6075931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7FF98F-F66E-47EE-A34A-B27117D81DA5}"/>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DO"/>
          </a:p>
        </p:txBody>
      </p:sp>
      <p:sp>
        <p:nvSpPr>
          <p:cNvPr id="3" name="Subtítulo 2">
            <a:extLst>
              <a:ext uri="{FF2B5EF4-FFF2-40B4-BE49-F238E27FC236}">
                <a16:creationId xmlns:a16="http://schemas.microsoft.com/office/drawing/2014/main" id="{C840B748-14C3-47A7-8683-8851E015D01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DO"/>
          </a:p>
        </p:txBody>
      </p:sp>
      <p:sp>
        <p:nvSpPr>
          <p:cNvPr id="4" name="Marcador de fecha 3">
            <a:extLst>
              <a:ext uri="{FF2B5EF4-FFF2-40B4-BE49-F238E27FC236}">
                <a16:creationId xmlns:a16="http://schemas.microsoft.com/office/drawing/2014/main" id="{8F04779F-FC67-4738-B1CE-02A9331007F8}"/>
              </a:ext>
            </a:extLst>
          </p:cNvPr>
          <p:cNvSpPr>
            <a:spLocks noGrp="1"/>
          </p:cNvSpPr>
          <p:nvPr>
            <p:ph type="dt" sz="half" idx="10"/>
          </p:nvPr>
        </p:nvSpPr>
        <p:spPr/>
        <p:txBody>
          <a:bodyPr/>
          <a:lstStyle/>
          <a:p>
            <a:fld id="{A038A31E-41B7-46B2-B779-DD92D1E68E44}" type="datetimeFigureOut">
              <a:rPr lang="es-DO" smtClean="0"/>
              <a:t>23/4/2022</a:t>
            </a:fld>
            <a:endParaRPr lang="es-DO"/>
          </a:p>
        </p:txBody>
      </p:sp>
      <p:sp>
        <p:nvSpPr>
          <p:cNvPr id="5" name="Marcador de pie de página 4">
            <a:extLst>
              <a:ext uri="{FF2B5EF4-FFF2-40B4-BE49-F238E27FC236}">
                <a16:creationId xmlns:a16="http://schemas.microsoft.com/office/drawing/2014/main" id="{07B10257-D2E1-47E4-B289-8BB517FFFAF1}"/>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38A17BAB-653A-4A0C-AFF5-67E55074D48A}"/>
              </a:ext>
            </a:extLst>
          </p:cNvPr>
          <p:cNvSpPr>
            <a:spLocks noGrp="1"/>
          </p:cNvSpPr>
          <p:nvPr>
            <p:ph type="sldNum" sz="quarter" idx="12"/>
          </p:nvPr>
        </p:nvSpPr>
        <p:spPr/>
        <p:txBody>
          <a:bodyPr/>
          <a:lstStyle/>
          <a:p>
            <a:fld id="{9B5FEAD3-B223-4C81-81FE-7784B1F71A4A}" type="slidenum">
              <a:rPr lang="es-DO" smtClean="0"/>
              <a:t>‹Nº›</a:t>
            </a:fld>
            <a:endParaRPr lang="es-DO"/>
          </a:p>
        </p:txBody>
      </p:sp>
    </p:spTree>
    <p:extLst>
      <p:ext uri="{BB962C8B-B14F-4D97-AF65-F5344CB8AC3E}">
        <p14:creationId xmlns:p14="http://schemas.microsoft.com/office/powerpoint/2010/main" val="22478369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72FD7A-235B-472E-A358-1CE3D2CF26D5}"/>
              </a:ext>
            </a:extLst>
          </p:cNvPr>
          <p:cNvSpPr>
            <a:spLocks noGrp="1"/>
          </p:cNvSpPr>
          <p:nvPr>
            <p:ph type="title"/>
          </p:nvPr>
        </p:nvSpPr>
        <p:spPr/>
        <p:txBody>
          <a:bodyPr/>
          <a:lstStyle/>
          <a:p>
            <a:r>
              <a:rPr lang="es-ES"/>
              <a:t>Haga clic para modificar el estilo de título del patrón</a:t>
            </a:r>
            <a:endParaRPr lang="es-DO"/>
          </a:p>
        </p:txBody>
      </p:sp>
      <p:sp>
        <p:nvSpPr>
          <p:cNvPr id="3" name="Marcador de contenido 2">
            <a:extLst>
              <a:ext uri="{FF2B5EF4-FFF2-40B4-BE49-F238E27FC236}">
                <a16:creationId xmlns:a16="http://schemas.microsoft.com/office/drawing/2014/main" id="{41589D56-E551-4FCD-9B31-C5F64C412BDD}"/>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fecha 3">
            <a:extLst>
              <a:ext uri="{FF2B5EF4-FFF2-40B4-BE49-F238E27FC236}">
                <a16:creationId xmlns:a16="http://schemas.microsoft.com/office/drawing/2014/main" id="{1E7B7FA0-B7BB-4CD6-BD78-7355EA97C922}"/>
              </a:ext>
            </a:extLst>
          </p:cNvPr>
          <p:cNvSpPr>
            <a:spLocks noGrp="1"/>
          </p:cNvSpPr>
          <p:nvPr>
            <p:ph type="dt" sz="half" idx="10"/>
          </p:nvPr>
        </p:nvSpPr>
        <p:spPr/>
        <p:txBody>
          <a:bodyPr/>
          <a:lstStyle/>
          <a:p>
            <a:fld id="{A038A31E-41B7-46B2-B779-DD92D1E68E44}" type="datetimeFigureOut">
              <a:rPr lang="es-DO" smtClean="0"/>
              <a:t>23/4/2022</a:t>
            </a:fld>
            <a:endParaRPr lang="es-DO"/>
          </a:p>
        </p:txBody>
      </p:sp>
      <p:sp>
        <p:nvSpPr>
          <p:cNvPr id="5" name="Marcador de pie de página 4">
            <a:extLst>
              <a:ext uri="{FF2B5EF4-FFF2-40B4-BE49-F238E27FC236}">
                <a16:creationId xmlns:a16="http://schemas.microsoft.com/office/drawing/2014/main" id="{3E115C04-6AD6-43DC-B1BE-8DD50B50B6BB}"/>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1E6E4662-B320-4382-875A-DB47AF1FA8AB}"/>
              </a:ext>
            </a:extLst>
          </p:cNvPr>
          <p:cNvSpPr>
            <a:spLocks noGrp="1"/>
          </p:cNvSpPr>
          <p:nvPr>
            <p:ph type="sldNum" sz="quarter" idx="12"/>
          </p:nvPr>
        </p:nvSpPr>
        <p:spPr/>
        <p:txBody>
          <a:bodyPr/>
          <a:lstStyle/>
          <a:p>
            <a:fld id="{9B5FEAD3-B223-4C81-81FE-7784B1F71A4A}" type="slidenum">
              <a:rPr lang="es-DO" smtClean="0"/>
              <a:t>‹Nº›</a:t>
            </a:fld>
            <a:endParaRPr lang="es-DO"/>
          </a:p>
        </p:txBody>
      </p:sp>
    </p:spTree>
    <p:extLst>
      <p:ext uri="{BB962C8B-B14F-4D97-AF65-F5344CB8AC3E}">
        <p14:creationId xmlns:p14="http://schemas.microsoft.com/office/powerpoint/2010/main" val="5536893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7F81FF-D99E-43B1-A770-BCD81CBC4A9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DO"/>
          </a:p>
        </p:txBody>
      </p:sp>
      <p:sp>
        <p:nvSpPr>
          <p:cNvPr id="3" name="Marcador de texto 2">
            <a:extLst>
              <a:ext uri="{FF2B5EF4-FFF2-40B4-BE49-F238E27FC236}">
                <a16:creationId xmlns:a16="http://schemas.microsoft.com/office/drawing/2014/main" id="{929F158C-EBE3-4FE1-A323-1AF65197639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32FFE31C-9951-42E5-ABF0-79A768BC5CC4}"/>
              </a:ext>
            </a:extLst>
          </p:cNvPr>
          <p:cNvSpPr>
            <a:spLocks noGrp="1"/>
          </p:cNvSpPr>
          <p:nvPr>
            <p:ph type="dt" sz="half" idx="10"/>
          </p:nvPr>
        </p:nvSpPr>
        <p:spPr/>
        <p:txBody>
          <a:bodyPr/>
          <a:lstStyle/>
          <a:p>
            <a:fld id="{A038A31E-41B7-46B2-B779-DD92D1E68E44}" type="datetimeFigureOut">
              <a:rPr lang="es-DO" smtClean="0"/>
              <a:t>23/4/2022</a:t>
            </a:fld>
            <a:endParaRPr lang="es-DO"/>
          </a:p>
        </p:txBody>
      </p:sp>
      <p:sp>
        <p:nvSpPr>
          <p:cNvPr id="5" name="Marcador de pie de página 4">
            <a:extLst>
              <a:ext uri="{FF2B5EF4-FFF2-40B4-BE49-F238E27FC236}">
                <a16:creationId xmlns:a16="http://schemas.microsoft.com/office/drawing/2014/main" id="{A29165C3-9EA9-403F-BA12-A4C88A7C6902}"/>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8407300A-FB8F-4E0B-BEB6-3FB9BFA9E7FF}"/>
              </a:ext>
            </a:extLst>
          </p:cNvPr>
          <p:cNvSpPr>
            <a:spLocks noGrp="1"/>
          </p:cNvSpPr>
          <p:nvPr>
            <p:ph type="sldNum" sz="quarter" idx="12"/>
          </p:nvPr>
        </p:nvSpPr>
        <p:spPr/>
        <p:txBody>
          <a:bodyPr/>
          <a:lstStyle/>
          <a:p>
            <a:fld id="{9B5FEAD3-B223-4C81-81FE-7784B1F71A4A}" type="slidenum">
              <a:rPr lang="es-DO" smtClean="0"/>
              <a:t>‹Nº›</a:t>
            </a:fld>
            <a:endParaRPr lang="es-DO"/>
          </a:p>
        </p:txBody>
      </p:sp>
    </p:spTree>
    <p:extLst>
      <p:ext uri="{BB962C8B-B14F-4D97-AF65-F5344CB8AC3E}">
        <p14:creationId xmlns:p14="http://schemas.microsoft.com/office/powerpoint/2010/main" val="18799962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E652440-BF41-428F-95E1-07C761A2FFDD}"/>
              </a:ext>
            </a:extLst>
          </p:cNvPr>
          <p:cNvSpPr>
            <a:spLocks noGrp="1"/>
          </p:cNvSpPr>
          <p:nvPr>
            <p:ph type="title"/>
          </p:nvPr>
        </p:nvSpPr>
        <p:spPr/>
        <p:txBody>
          <a:bodyPr/>
          <a:lstStyle/>
          <a:p>
            <a:r>
              <a:rPr lang="es-ES"/>
              <a:t>Haga clic para modificar el estilo de título del patrón</a:t>
            </a:r>
            <a:endParaRPr lang="es-DO"/>
          </a:p>
        </p:txBody>
      </p:sp>
      <p:sp>
        <p:nvSpPr>
          <p:cNvPr id="3" name="Marcador de contenido 2">
            <a:extLst>
              <a:ext uri="{FF2B5EF4-FFF2-40B4-BE49-F238E27FC236}">
                <a16:creationId xmlns:a16="http://schemas.microsoft.com/office/drawing/2014/main" id="{0E53BF9B-97F9-4CCF-9062-11AFAEA75F85}"/>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contenido 3">
            <a:extLst>
              <a:ext uri="{FF2B5EF4-FFF2-40B4-BE49-F238E27FC236}">
                <a16:creationId xmlns:a16="http://schemas.microsoft.com/office/drawing/2014/main" id="{76147188-9B0D-4100-9E01-1AF00D4FC1C9}"/>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5" name="Marcador de fecha 4">
            <a:extLst>
              <a:ext uri="{FF2B5EF4-FFF2-40B4-BE49-F238E27FC236}">
                <a16:creationId xmlns:a16="http://schemas.microsoft.com/office/drawing/2014/main" id="{28BE4576-D88D-4723-95A6-131424494B2B}"/>
              </a:ext>
            </a:extLst>
          </p:cNvPr>
          <p:cNvSpPr>
            <a:spLocks noGrp="1"/>
          </p:cNvSpPr>
          <p:nvPr>
            <p:ph type="dt" sz="half" idx="10"/>
          </p:nvPr>
        </p:nvSpPr>
        <p:spPr/>
        <p:txBody>
          <a:bodyPr/>
          <a:lstStyle/>
          <a:p>
            <a:fld id="{A038A31E-41B7-46B2-B779-DD92D1E68E44}" type="datetimeFigureOut">
              <a:rPr lang="es-DO" smtClean="0"/>
              <a:t>23/4/2022</a:t>
            </a:fld>
            <a:endParaRPr lang="es-DO"/>
          </a:p>
        </p:txBody>
      </p:sp>
      <p:sp>
        <p:nvSpPr>
          <p:cNvPr id="6" name="Marcador de pie de página 5">
            <a:extLst>
              <a:ext uri="{FF2B5EF4-FFF2-40B4-BE49-F238E27FC236}">
                <a16:creationId xmlns:a16="http://schemas.microsoft.com/office/drawing/2014/main" id="{AB9887AA-30E2-4228-9E89-F2996EA07F68}"/>
              </a:ext>
            </a:extLst>
          </p:cNvPr>
          <p:cNvSpPr>
            <a:spLocks noGrp="1"/>
          </p:cNvSpPr>
          <p:nvPr>
            <p:ph type="ftr" sz="quarter" idx="11"/>
          </p:nvPr>
        </p:nvSpPr>
        <p:spPr/>
        <p:txBody>
          <a:bodyPr/>
          <a:lstStyle/>
          <a:p>
            <a:endParaRPr lang="es-DO"/>
          </a:p>
        </p:txBody>
      </p:sp>
      <p:sp>
        <p:nvSpPr>
          <p:cNvPr id="7" name="Marcador de número de diapositiva 6">
            <a:extLst>
              <a:ext uri="{FF2B5EF4-FFF2-40B4-BE49-F238E27FC236}">
                <a16:creationId xmlns:a16="http://schemas.microsoft.com/office/drawing/2014/main" id="{C427EDB1-4DEC-4D05-9EF9-2EBB63E5D4AE}"/>
              </a:ext>
            </a:extLst>
          </p:cNvPr>
          <p:cNvSpPr>
            <a:spLocks noGrp="1"/>
          </p:cNvSpPr>
          <p:nvPr>
            <p:ph type="sldNum" sz="quarter" idx="12"/>
          </p:nvPr>
        </p:nvSpPr>
        <p:spPr/>
        <p:txBody>
          <a:bodyPr/>
          <a:lstStyle/>
          <a:p>
            <a:fld id="{9B5FEAD3-B223-4C81-81FE-7784B1F71A4A}" type="slidenum">
              <a:rPr lang="es-DO" smtClean="0"/>
              <a:t>‹Nº›</a:t>
            </a:fld>
            <a:endParaRPr lang="es-DO"/>
          </a:p>
        </p:txBody>
      </p:sp>
    </p:spTree>
    <p:extLst>
      <p:ext uri="{BB962C8B-B14F-4D97-AF65-F5344CB8AC3E}">
        <p14:creationId xmlns:p14="http://schemas.microsoft.com/office/powerpoint/2010/main" val="27054782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31A431B-AC69-4AAA-973E-A57F57362E35}"/>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DO"/>
          </a:p>
        </p:txBody>
      </p:sp>
      <p:sp>
        <p:nvSpPr>
          <p:cNvPr id="3" name="Marcador de texto 2">
            <a:extLst>
              <a:ext uri="{FF2B5EF4-FFF2-40B4-BE49-F238E27FC236}">
                <a16:creationId xmlns:a16="http://schemas.microsoft.com/office/drawing/2014/main" id="{3F1E817F-A4CB-4991-854C-65DB724AC7F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63D47D32-14E2-4848-8E76-BDB655C231DB}"/>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5" name="Marcador de texto 4">
            <a:extLst>
              <a:ext uri="{FF2B5EF4-FFF2-40B4-BE49-F238E27FC236}">
                <a16:creationId xmlns:a16="http://schemas.microsoft.com/office/drawing/2014/main" id="{A488F400-6B3C-4A82-B524-99823E079AB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CA563AE0-FFF2-4A79-8CBD-6F824B5C622E}"/>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7" name="Marcador de fecha 6">
            <a:extLst>
              <a:ext uri="{FF2B5EF4-FFF2-40B4-BE49-F238E27FC236}">
                <a16:creationId xmlns:a16="http://schemas.microsoft.com/office/drawing/2014/main" id="{7E259560-B0AE-49D1-A17F-FF3716985924}"/>
              </a:ext>
            </a:extLst>
          </p:cNvPr>
          <p:cNvSpPr>
            <a:spLocks noGrp="1"/>
          </p:cNvSpPr>
          <p:nvPr>
            <p:ph type="dt" sz="half" idx="10"/>
          </p:nvPr>
        </p:nvSpPr>
        <p:spPr/>
        <p:txBody>
          <a:bodyPr/>
          <a:lstStyle/>
          <a:p>
            <a:fld id="{A038A31E-41B7-46B2-B779-DD92D1E68E44}" type="datetimeFigureOut">
              <a:rPr lang="es-DO" smtClean="0"/>
              <a:t>23/4/2022</a:t>
            </a:fld>
            <a:endParaRPr lang="es-DO"/>
          </a:p>
        </p:txBody>
      </p:sp>
      <p:sp>
        <p:nvSpPr>
          <p:cNvPr id="8" name="Marcador de pie de página 7">
            <a:extLst>
              <a:ext uri="{FF2B5EF4-FFF2-40B4-BE49-F238E27FC236}">
                <a16:creationId xmlns:a16="http://schemas.microsoft.com/office/drawing/2014/main" id="{F4034A84-5F3A-4870-9531-4DC082DDC10F}"/>
              </a:ext>
            </a:extLst>
          </p:cNvPr>
          <p:cNvSpPr>
            <a:spLocks noGrp="1"/>
          </p:cNvSpPr>
          <p:nvPr>
            <p:ph type="ftr" sz="quarter" idx="11"/>
          </p:nvPr>
        </p:nvSpPr>
        <p:spPr/>
        <p:txBody>
          <a:bodyPr/>
          <a:lstStyle/>
          <a:p>
            <a:endParaRPr lang="es-DO"/>
          </a:p>
        </p:txBody>
      </p:sp>
      <p:sp>
        <p:nvSpPr>
          <p:cNvPr id="9" name="Marcador de número de diapositiva 8">
            <a:extLst>
              <a:ext uri="{FF2B5EF4-FFF2-40B4-BE49-F238E27FC236}">
                <a16:creationId xmlns:a16="http://schemas.microsoft.com/office/drawing/2014/main" id="{D9F0E196-51ED-4D55-8847-BEE385803888}"/>
              </a:ext>
            </a:extLst>
          </p:cNvPr>
          <p:cNvSpPr>
            <a:spLocks noGrp="1"/>
          </p:cNvSpPr>
          <p:nvPr>
            <p:ph type="sldNum" sz="quarter" idx="12"/>
          </p:nvPr>
        </p:nvSpPr>
        <p:spPr/>
        <p:txBody>
          <a:bodyPr/>
          <a:lstStyle/>
          <a:p>
            <a:fld id="{9B5FEAD3-B223-4C81-81FE-7784B1F71A4A}" type="slidenum">
              <a:rPr lang="es-DO" smtClean="0"/>
              <a:t>‹Nº›</a:t>
            </a:fld>
            <a:endParaRPr lang="es-DO"/>
          </a:p>
        </p:txBody>
      </p:sp>
    </p:spTree>
    <p:extLst>
      <p:ext uri="{BB962C8B-B14F-4D97-AF65-F5344CB8AC3E}">
        <p14:creationId xmlns:p14="http://schemas.microsoft.com/office/powerpoint/2010/main" val="35860657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9745E6-3B0A-44AE-B1CD-DF54DD647CD6}"/>
              </a:ext>
            </a:extLst>
          </p:cNvPr>
          <p:cNvSpPr>
            <a:spLocks noGrp="1"/>
          </p:cNvSpPr>
          <p:nvPr>
            <p:ph type="title"/>
          </p:nvPr>
        </p:nvSpPr>
        <p:spPr/>
        <p:txBody>
          <a:bodyPr/>
          <a:lstStyle/>
          <a:p>
            <a:r>
              <a:rPr lang="es-ES"/>
              <a:t>Haga clic para modificar el estilo de título del patrón</a:t>
            </a:r>
            <a:endParaRPr lang="es-DO"/>
          </a:p>
        </p:txBody>
      </p:sp>
      <p:sp>
        <p:nvSpPr>
          <p:cNvPr id="3" name="Marcador de fecha 2">
            <a:extLst>
              <a:ext uri="{FF2B5EF4-FFF2-40B4-BE49-F238E27FC236}">
                <a16:creationId xmlns:a16="http://schemas.microsoft.com/office/drawing/2014/main" id="{5C8A50B9-161C-4F13-BC01-6E3343559864}"/>
              </a:ext>
            </a:extLst>
          </p:cNvPr>
          <p:cNvSpPr>
            <a:spLocks noGrp="1"/>
          </p:cNvSpPr>
          <p:nvPr>
            <p:ph type="dt" sz="half" idx="10"/>
          </p:nvPr>
        </p:nvSpPr>
        <p:spPr/>
        <p:txBody>
          <a:bodyPr/>
          <a:lstStyle/>
          <a:p>
            <a:fld id="{A038A31E-41B7-46B2-B779-DD92D1E68E44}" type="datetimeFigureOut">
              <a:rPr lang="es-DO" smtClean="0"/>
              <a:t>23/4/2022</a:t>
            </a:fld>
            <a:endParaRPr lang="es-DO"/>
          </a:p>
        </p:txBody>
      </p:sp>
      <p:sp>
        <p:nvSpPr>
          <p:cNvPr id="4" name="Marcador de pie de página 3">
            <a:extLst>
              <a:ext uri="{FF2B5EF4-FFF2-40B4-BE49-F238E27FC236}">
                <a16:creationId xmlns:a16="http://schemas.microsoft.com/office/drawing/2014/main" id="{B14CF8D5-8CB0-461F-9779-70A74D52702A}"/>
              </a:ext>
            </a:extLst>
          </p:cNvPr>
          <p:cNvSpPr>
            <a:spLocks noGrp="1"/>
          </p:cNvSpPr>
          <p:nvPr>
            <p:ph type="ftr" sz="quarter" idx="11"/>
          </p:nvPr>
        </p:nvSpPr>
        <p:spPr/>
        <p:txBody>
          <a:bodyPr/>
          <a:lstStyle/>
          <a:p>
            <a:endParaRPr lang="es-DO"/>
          </a:p>
        </p:txBody>
      </p:sp>
      <p:sp>
        <p:nvSpPr>
          <p:cNvPr id="5" name="Marcador de número de diapositiva 4">
            <a:extLst>
              <a:ext uri="{FF2B5EF4-FFF2-40B4-BE49-F238E27FC236}">
                <a16:creationId xmlns:a16="http://schemas.microsoft.com/office/drawing/2014/main" id="{A662561D-CC02-47B3-8709-762D14681146}"/>
              </a:ext>
            </a:extLst>
          </p:cNvPr>
          <p:cNvSpPr>
            <a:spLocks noGrp="1"/>
          </p:cNvSpPr>
          <p:nvPr>
            <p:ph type="sldNum" sz="quarter" idx="12"/>
          </p:nvPr>
        </p:nvSpPr>
        <p:spPr/>
        <p:txBody>
          <a:bodyPr/>
          <a:lstStyle/>
          <a:p>
            <a:fld id="{9B5FEAD3-B223-4C81-81FE-7784B1F71A4A}" type="slidenum">
              <a:rPr lang="es-DO" smtClean="0"/>
              <a:t>‹Nº›</a:t>
            </a:fld>
            <a:endParaRPr lang="es-DO"/>
          </a:p>
        </p:txBody>
      </p:sp>
    </p:spTree>
    <p:extLst>
      <p:ext uri="{BB962C8B-B14F-4D97-AF65-F5344CB8AC3E}">
        <p14:creationId xmlns:p14="http://schemas.microsoft.com/office/powerpoint/2010/main" val="9888825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6E0251AF-86B6-409F-8E71-FEBB8A634087}"/>
              </a:ext>
            </a:extLst>
          </p:cNvPr>
          <p:cNvSpPr>
            <a:spLocks noGrp="1"/>
          </p:cNvSpPr>
          <p:nvPr>
            <p:ph type="dt" sz="half" idx="10"/>
          </p:nvPr>
        </p:nvSpPr>
        <p:spPr/>
        <p:txBody>
          <a:bodyPr/>
          <a:lstStyle/>
          <a:p>
            <a:fld id="{A038A31E-41B7-46B2-B779-DD92D1E68E44}" type="datetimeFigureOut">
              <a:rPr lang="es-DO" smtClean="0"/>
              <a:t>23/4/2022</a:t>
            </a:fld>
            <a:endParaRPr lang="es-DO"/>
          </a:p>
        </p:txBody>
      </p:sp>
      <p:sp>
        <p:nvSpPr>
          <p:cNvPr id="3" name="Marcador de pie de página 2">
            <a:extLst>
              <a:ext uri="{FF2B5EF4-FFF2-40B4-BE49-F238E27FC236}">
                <a16:creationId xmlns:a16="http://schemas.microsoft.com/office/drawing/2014/main" id="{AA3EAE96-A8DD-4142-B7FA-94D112E79A42}"/>
              </a:ext>
            </a:extLst>
          </p:cNvPr>
          <p:cNvSpPr>
            <a:spLocks noGrp="1"/>
          </p:cNvSpPr>
          <p:nvPr>
            <p:ph type="ftr" sz="quarter" idx="11"/>
          </p:nvPr>
        </p:nvSpPr>
        <p:spPr/>
        <p:txBody>
          <a:bodyPr/>
          <a:lstStyle/>
          <a:p>
            <a:endParaRPr lang="es-DO"/>
          </a:p>
        </p:txBody>
      </p:sp>
      <p:sp>
        <p:nvSpPr>
          <p:cNvPr id="4" name="Marcador de número de diapositiva 3">
            <a:extLst>
              <a:ext uri="{FF2B5EF4-FFF2-40B4-BE49-F238E27FC236}">
                <a16:creationId xmlns:a16="http://schemas.microsoft.com/office/drawing/2014/main" id="{3581E59F-C60A-4B7E-8AD5-D5F1D421F6CF}"/>
              </a:ext>
            </a:extLst>
          </p:cNvPr>
          <p:cNvSpPr>
            <a:spLocks noGrp="1"/>
          </p:cNvSpPr>
          <p:nvPr>
            <p:ph type="sldNum" sz="quarter" idx="12"/>
          </p:nvPr>
        </p:nvSpPr>
        <p:spPr/>
        <p:txBody>
          <a:bodyPr/>
          <a:lstStyle/>
          <a:p>
            <a:fld id="{9B5FEAD3-B223-4C81-81FE-7784B1F71A4A}" type="slidenum">
              <a:rPr lang="es-DO" smtClean="0"/>
              <a:t>‹Nº›</a:t>
            </a:fld>
            <a:endParaRPr lang="es-DO"/>
          </a:p>
        </p:txBody>
      </p:sp>
    </p:spTree>
    <p:extLst>
      <p:ext uri="{BB962C8B-B14F-4D97-AF65-F5344CB8AC3E}">
        <p14:creationId xmlns:p14="http://schemas.microsoft.com/office/powerpoint/2010/main" val="25718392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BE5428-733C-42BC-9D02-25A6662AB16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DO"/>
          </a:p>
        </p:txBody>
      </p:sp>
      <p:sp>
        <p:nvSpPr>
          <p:cNvPr id="3" name="Marcador de contenido 2">
            <a:extLst>
              <a:ext uri="{FF2B5EF4-FFF2-40B4-BE49-F238E27FC236}">
                <a16:creationId xmlns:a16="http://schemas.microsoft.com/office/drawing/2014/main" id="{C599E3AA-AC6F-41B0-8D33-4D8FE23FE1B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texto 3">
            <a:extLst>
              <a:ext uri="{FF2B5EF4-FFF2-40B4-BE49-F238E27FC236}">
                <a16:creationId xmlns:a16="http://schemas.microsoft.com/office/drawing/2014/main" id="{1D52B7DF-4769-42E8-867B-E58066764C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64F9CBC-5F3B-42C1-95F6-BA24A55BF9AC}"/>
              </a:ext>
            </a:extLst>
          </p:cNvPr>
          <p:cNvSpPr>
            <a:spLocks noGrp="1"/>
          </p:cNvSpPr>
          <p:nvPr>
            <p:ph type="dt" sz="half" idx="10"/>
          </p:nvPr>
        </p:nvSpPr>
        <p:spPr/>
        <p:txBody>
          <a:bodyPr/>
          <a:lstStyle/>
          <a:p>
            <a:fld id="{A038A31E-41B7-46B2-B779-DD92D1E68E44}" type="datetimeFigureOut">
              <a:rPr lang="es-DO" smtClean="0"/>
              <a:t>23/4/2022</a:t>
            </a:fld>
            <a:endParaRPr lang="es-DO"/>
          </a:p>
        </p:txBody>
      </p:sp>
      <p:sp>
        <p:nvSpPr>
          <p:cNvPr id="6" name="Marcador de pie de página 5">
            <a:extLst>
              <a:ext uri="{FF2B5EF4-FFF2-40B4-BE49-F238E27FC236}">
                <a16:creationId xmlns:a16="http://schemas.microsoft.com/office/drawing/2014/main" id="{BD77C2D4-1780-444E-8439-A87B1208BD85}"/>
              </a:ext>
            </a:extLst>
          </p:cNvPr>
          <p:cNvSpPr>
            <a:spLocks noGrp="1"/>
          </p:cNvSpPr>
          <p:nvPr>
            <p:ph type="ftr" sz="quarter" idx="11"/>
          </p:nvPr>
        </p:nvSpPr>
        <p:spPr/>
        <p:txBody>
          <a:bodyPr/>
          <a:lstStyle/>
          <a:p>
            <a:endParaRPr lang="es-DO"/>
          </a:p>
        </p:txBody>
      </p:sp>
      <p:sp>
        <p:nvSpPr>
          <p:cNvPr id="7" name="Marcador de número de diapositiva 6">
            <a:extLst>
              <a:ext uri="{FF2B5EF4-FFF2-40B4-BE49-F238E27FC236}">
                <a16:creationId xmlns:a16="http://schemas.microsoft.com/office/drawing/2014/main" id="{46525ABB-6149-4F88-8B8B-3075A9501FEA}"/>
              </a:ext>
            </a:extLst>
          </p:cNvPr>
          <p:cNvSpPr>
            <a:spLocks noGrp="1"/>
          </p:cNvSpPr>
          <p:nvPr>
            <p:ph type="sldNum" sz="quarter" idx="12"/>
          </p:nvPr>
        </p:nvSpPr>
        <p:spPr/>
        <p:txBody>
          <a:bodyPr/>
          <a:lstStyle/>
          <a:p>
            <a:fld id="{9B5FEAD3-B223-4C81-81FE-7784B1F71A4A}" type="slidenum">
              <a:rPr lang="es-DO" smtClean="0"/>
              <a:t>‹Nº›</a:t>
            </a:fld>
            <a:endParaRPr lang="es-DO"/>
          </a:p>
        </p:txBody>
      </p:sp>
    </p:spTree>
    <p:extLst>
      <p:ext uri="{BB962C8B-B14F-4D97-AF65-F5344CB8AC3E}">
        <p14:creationId xmlns:p14="http://schemas.microsoft.com/office/powerpoint/2010/main" val="2218612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DD7794-5F3D-4458-AC35-25F1B97A9DA4}"/>
              </a:ext>
            </a:extLst>
          </p:cNvPr>
          <p:cNvSpPr>
            <a:spLocks noGrp="1"/>
          </p:cNvSpPr>
          <p:nvPr>
            <p:ph type="title"/>
          </p:nvPr>
        </p:nvSpPr>
        <p:spPr/>
        <p:txBody>
          <a:bodyPr/>
          <a:lstStyle/>
          <a:p>
            <a:r>
              <a:rPr lang="es-ES" smtClean="0"/>
              <a:t>Haga clic para modificar el estilo de título del patrón</a:t>
            </a:r>
            <a:endParaRPr lang="es-DO"/>
          </a:p>
        </p:txBody>
      </p:sp>
      <p:sp>
        <p:nvSpPr>
          <p:cNvPr id="3" name="Marcador de contenido 2">
            <a:extLst>
              <a:ext uri="{FF2B5EF4-FFF2-40B4-BE49-F238E27FC236}">
                <a16:creationId xmlns:a16="http://schemas.microsoft.com/office/drawing/2014/main" id="{9BE75CE9-6375-4204-94F1-80315AD87155}"/>
              </a:ext>
            </a:extLst>
          </p:cNvPr>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4" name="Marcador de fecha 3">
            <a:extLst>
              <a:ext uri="{FF2B5EF4-FFF2-40B4-BE49-F238E27FC236}">
                <a16:creationId xmlns:a16="http://schemas.microsoft.com/office/drawing/2014/main" id="{CF6928AE-036D-4016-9C71-5EBC578D2DF0}"/>
              </a:ext>
            </a:extLst>
          </p:cNvPr>
          <p:cNvSpPr>
            <a:spLocks noGrp="1"/>
          </p:cNvSpPr>
          <p:nvPr>
            <p:ph type="dt" sz="half" idx="10"/>
          </p:nvPr>
        </p:nvSpPr>
        <p:spPr/>
        <p:txBody>
          <a:bodyPr/>
          <a:lstStyle/>
          <a:p>
            <a:fld id="{7A9983E4-3EBA-4806-86AA-70CD5420321A}" type="datetimeFigureOut">
              <a:rPr lang="es-DO" smtClean="0"/>
              <a:t>23/4/2022</a:t>
            </a:fld>
            <a:endParaRPr lang="es-DO"/>
          </a:p>
        </p:txBody>
      </p:sp>
      <p:sp>
        <p:nvSpPr>
          <p:cNvPr id="5" name="Marcador de pie de página 4">
            <a:extLst>
              <a:ext uri="{FF2B5EF4-FFF2-40B4-BE49-F238E27FC236}">
                <a16:creationId xmlns:a16="http://schemas.microsoft.com/office/drawing/2014/main" id="{600FCFFB-EFFB-4B44-BE34-8CE4F29FF4FD}"/>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FFB46EB3-317F-41D8-9DD9-ED3728C4FA70}"/>
              </a:ext>
            </a:extLst>
          </p:cNvPr>
          <p:cNvSpPr>
            <a:spLocks noGrp="1"/>
          </p:cNvSpPr>
          <p:nvPr>
            <p:ph type="sldNum" sz="quarter" idx="12"/>
          </p:nvPr>
        </p:nvSpPr>
        <p:spPr/>
        <p:txBody>
          <a:bodyPr/>
          <a:lstStyle/>
          <a:p>
            <a:fld id="{DC0887E9-223D-4434-9539-A033BFE944A5}" type="slidenum">
              <a:rPr lang="es-DO" smtClean="0"/>
              <a:t>‹Nº›</a:t>
            </a:fld>
            <a:endParaRPr lang="es-DO"/>
          </a:p>
        </p:txBody>
      </p:sp>
    </p:spTree>
    <p:extLst>
      <p:ext uri="{BB962C8B-B14F-4D97-AF65-F5344CB8AC3E}">
        <p14:creationId xmlns:p14="http://schemas.microsoft.com/office/powerpoint/2010/main" val="27730202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2917F4-7571-4135-BD8C-D5441787E2C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DO"/>
          </a:p>
        </p:txBody>
      </p:sp>
      <p:sp>
        <p:nvSpPr>
          <p:cNvPr id="3" name="Marcador de posición de imagen 2">
            <a:extLst>
              <a:ext uri="{FF2B5EF4-FFF2-40B4-BE49-F238E27FC236}">
                <a16:creationId xmlns:a16="http://schemas.microsoft.com/office/drawing/2014/main" id="{6B12D14A-A1C1-4C0F-9F75-A4344CB843C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DO"/>
          </a:p>
        </p:txBody>
      </p:sp>
      <p:sp>
        <p:nvSpPr>
          <p:cNvPr id="4" name="Marcador de texto 3">
            <a:extLst>
              <a:ext uri="{FF2B5EF4-FFF2-40B4-BE49-F238E27FC236}">
                <a16:creationId xmlns:a16="http://schemas.microsoft.com/office/drawing/2014/main" id="{935274EA-D22B-4C7A-964A-EF6EE75BCF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E9F3E66-8210-4CFB-A5C8-B9BC912E0D9C}"/>
              </a:ext>
            </a:extLst>
          </p:cNvPr>
          <p:cNvSpPr>
            <a:spLocks noGrp="1"/>
          </p:cNvSpPr>
          <p:nvPr>
            <p:ph type="dt" sz="half" idx="10"/>
          </p:nvPr>
        </p:nvSpPr>
        <p:spPr/>
        <p:txBody>
          <a:bodyPr/>
          <a:lstStyle/>
          <a:p>
            <a:fld id="{A038A31E-41B7-46B2-B779-DD92D1E68E44}" type="datetimeFigureOut">
              <a:rPr lang="es-DO" smtClean="0"/>
              <a:t>23/4/2022</a:t>
            </a:fld>
            <a:endParaRPr lang="es-DO"/>
          </a:p>
        </p:txBody>
      </p:sp>
      <p:sp>
        <p:nvSpPr>
          <p:cNvPr id="6" name="Marcador de pie de página 5">
            <a:extLst>
              <a:ext uri="{FF2B5EF4-FFF2-40B4-BE49-F238E27FC236}">
                <a16:creationId xmlns:a16="http://schemas.microsoft.com/office/drawing/2014/main" id="{5E381686-A28F-454B-888E-5B7725D867EE}"/>
              </a:ext>
            </a:extLst>
          </p:cNvPr>
          <p:cNvSpPr>
            <a:spLocks noGrp="1"/>
          </p:cNvSpPr>
          <p:nvPr>
            <p:ph type="ftr" sz="quarter" idx="11"/>
          </p:nvPr>
        </p:nvSpPr>
        <p:spPr/>
        <p:txBody>
          <a:bodyPr/>
          <a:lstStyle/>
          <a:p>
            <a:endParaRPr lang="es-DO"/>
          </a:p>
        </p:txBody>
      </p:sp>
      <p:sp>
        <p:nvSpPr>
          <p:cNvPr id="7" name="Marcador de número de diapositiva 6">
            <a:extLst>
              <a:ext uri="{FF2B5EF4-FFF2-40B4-BE49-F238E27FC236}">
                <a16:creationId xmlns:a16="http://schemas.microsoft.com/office/drawing/2014/main" id="{2253F561-C394-454F-9798-FCCF1121EABF}"/>
              </a:ext>
            </a:extLst>
          </p:cNvPr>
          <p:cNvSpPr>
            <a:spLocks noGrp="1"/>
          </p:cNvSpPr>
          <p:nvPr>
            <p:ph type="sldNum" sz="quarter" idx="12"/>
          </p:nvPr>
        </p:nvSpPr>
        <p:spPr/>
        <p:txBody>
          <a:bodyPr/>
          <a:lstStyle/>
          <a:p>
            <a:fld id="{9B5FEAD3-B223-4C81-81FE-7784B1F71A4A}" type="slidenum">
              <a:rPr lang="es-DO" smtClean="0"/>
              <a:t>‹Nº›</a:t>
            </a:fld>
            <a:endParaRPr lang="es-DO"/>
          </a:p>
        </p:txBody>
      </p:sp>
    </p:spTree>
    <p:extLst>
      <p:ext uri="{BB962C8B-B14F-4D97-AF65-F5344CB8AC3E}">
        <p14:creationId xmlns:p14="http://schemas.microsoft.com/office/powerpoint/2010/main" val="39098315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88CED6-F359-4D0A-A50D-3858F643ACFE}"/>
              </a:ext>
            </a:extLst>
          </p:cNvPr>
          <p:cNvSpPr>
            <a:spLocks noGrp="1"/>
          </p:cNvSpPr>
          <p:nvPr>
            <p:ph type="title"/>
          </p:nvPr>
        </p:nvSpPr>
        <p:spPr/>
        <p:txBody>
          <a:bodyPr/>
          <a:lstStyle/>
          <a:p>
            <a:r>
              <a:rPr lang="es-ES"/>
              <a:t>Haga clic para modificar el estilo de título del patrón</a:t>
            </a:r>
            <a:endParaRPr lang="es-DO"/>
          </a:p>
        </p:txBody>
      </p:sp>
      <p:sp>
        <p:nvSpPr>
          <p:cNvPr id="3" name="Marcador de texto vertical 2">
            <a:extLst>
              <a:ext uri="{FF2B5EF4-FFF2-40B4-BE49-F238E27FC236}">
                <a16:creationId xmlns:a16="http://schemas.microsoft.com/office/drawing/2014/main" id="{976E7869-F2BE-43DD-B18B-44D9E0B0D686}"/>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fecha 3">
            <a:extLst>
              <a:ext uri="{FF2B5EF4-FFF2-40B4-BE49-F238E27FC236}">
                <a16:creationId xmlns:a16="http://schemas.microsoft.com/office/drawing/2014/main" id="{398E15F5-CA39-4F78-BEBA-254B134490C4}"/>
              </a:ext>
            </a:extLst>
          </p:cNvPr>
          <p:cNvSpPr>
            <a:spLocks noGrp="1"/>
          </p:cNvSpPr>
          <p:nvPr>
            <p:ph type="dt" sz="half" idx="10"/>
          </p:nvPr>
        </p:nvSpPr>
        <p:spPr/>
        <p:txBody>
          <a:bodyPr/>
          <a:lstStyle/>
          <a:p>
            <a:fld id="{A038A31E-41B7-46B2-B779-DD92D1E68E44}" type="datetimeFigureOut">
              <a:rPr lang="es-DO" smtClean="0"/>
              <a:t>23/4/2022</a:t>
            </a:fld>
            <a:endParaRPr lang="es-DO"/>
          </a:p>
        </p:txBody>
      </p:sp>
      <p:sp>
        <p:nvSpPr>
          <p:cNvPr id="5" name="Marcador de pie de página 4">
            <a:extLst>
              <a:ext uri="{FF2B5EF4-FFF2-40B4-BE49-F238E27FC236}">
                <a16:creationId xmlns:a16="http://schemas.microsoft.com/office/drawing/2014/main" id="{6A692B50-ADAB-4CCE-B99B-A60657BE1B5C}"/>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830A626A-F1FD-48E4-9E10-CDB7B774334B}"/>
              </a:ext>
            </a:extLst>
          </p:cNvPr>
          <p:cNvSpPr>
            <a:spLocks noGrp="1"/>
          </p:cNvSpPr>
          <p:nvPr>
            <p:ph type="sldNum" sz="quarter" idx="12"/>
          </p:nvPr>
        </p:nvSpPr>
        <p:spPr/>
        <p:txBody>
          <a:bodyPr/>
          <a:lstStyle/>
          <a:p>
            <a:fld id="{9B5FEAD3-B223-4C81-81FE-7784B1F71A4A}" type="slidenum">
              <a:rPr lang="es-DO" smtClean="0"/>
              <a:t>‹Nº›</a:t>
            </a:fld>
            <a:endParaRPr lang="es-DO"/>
          </a:p>
        </p:txBody>
      </p:sp>
    </p:spTree>
    <p:extLst>
      <p:ext uri="{BB962C8B-B14F-4D97-AF65-F5344CB8AC3E}">
        <p14:creationId xmlns:p14="http://schemas.microsoft.com/office/powerpoint/2010/main" val="4147117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B13E061F-F2AF-4166-AE41-B65C9BCCF04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DO"/>
          </a:p>
        </p:txBody>
      </p:sp>
      <p:sp>
        <p:nvSpPr>
          <p:cNvPr id="3" name="Marcador de texto vertical 2">
            <a:extLst>
              <a:ext uri="{FF2B5EF4-FFF2-40B4-BE49-F238E27FC236}">
                <a16:creationId xmlns:a16="http://schemas.microsoft.com/office/drawing/2014/main" id="{F665E2C5-DCB2-4598-99C5-3E63925B2C32}"/>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fecha 3">
            <a:extLst>
              <a:ext uri="{FF2B5EF4-FFF2-40B4-BE49-F238E27FC236}">
                <a16:creationId xmlns:a16="http://schemas.microsoft.com/office/drawing/2014/main" id="{9601BAE7-45FB-4E6A-B61C-822885E59B30}"/>
              </a:ext>
            </a:extLst>
          </p:cNvPr>
          <p:cNvSpPr>
            <a:spLocks noGrp="1"/>
          </p:cNvSpPr>
          <p:nvPr>
            <p:ph type="dt" sz="half" idx="10"/>
          </p:nvPr>
        </p:nvSpPr>
        <p:spPr/>
        <p:txBody>
          <a:bodyPr/>
          <a:lstStyle/>
          <a:p>
            <a:fld id="{A038A31E-41B7-46B2-B779-DD92D1E68E44}" type="datetimeFigureOut">
              <a:rPr lang="es-DO" smtClean="0"/>
              <a:t>23/4/2022</a:t>
            </a:fld>
            <a:endParaRPr lang="es-DO"/>
          </a:p>
        </p:txBody>
      </p:sp>
      <p:sp>
        <p:nvSpPr>
          <p:cNvPr id="5" name="Marcador de pie de página 4">
            <a:extLst>
              <a:ext uri="{FF2B5EF4-FFF2-40B4-BE49-F238E27FC236}">
                <a16:creationId xmlns:a16="http://schemas.microsoft.com/office/drawing/2014/main" id="{F783F476-62DC-4BD8-8DCB-780F8E720676}"/>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2A916952-F220-4A9E-B6A7-2ACBEC98A463}"/>
              </a:ext>
            </a:extLst>
          </p:cNvPr>
          <p:cNvSpPr>
            <a:spLocks noGrp="1"/>
          </p:cNvSpPr>
          <p:nvPr>
            <p:ph type="sldNum" sz="quarter" idx="12"/>
          </p:nvPr>
        </p:nvSpPr>
        <p:spPr/>
        <p:txBody>
          <a:bodyPr/>
          <a:lstStyle/>
          <a:p>
            <a:fld id="{9B5FEAD3-B223-4C81-81FE-7784B1F71A4A}" type="slidenum">
              <a:rPr lang="es-DO" smtClean="0"/>
              <a:t>‹Nº›</a:t>
            </a:fld>
            <a:endParaRPr lang="es-DO"/>
          </a:p>
        </p:txBody>
      </p:sp>
    </p:spTree>
    <p:extLst>
      <p:ext uri="{BB962C8B-B14F-4D97-AF65-F5344CB8AC3E}">
        <p14:creationId xmlns:p14="http://schemas.microsoft.com/office/powerpoint/2010/main" val="304195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2A4F94-851D-4796-80CB-0067EDBC3652}"/>
              </a:ext>
            </a:extLst>
          </p:cNvPr>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DO"/>
          </a:p>
        </p:txBody>
      </p:sp>
      <p:sp>
        <p:nvSpPr>
          <p:cNvPr id="3" name="Marcador de texto 2">
            <a:extLst>
              <a:ext uri="{FF2B5EF4-FFF2-40B4-BE49-F238E27FC236}">
                <a16:creationId xmlns:a16="http://schemas.microsoft.com/office/drawing/2014/main" id="{635EFC10-6E00-4444-968A-6F4115B2CEB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Marcador de fecha 3">
            <a:extLst>
              <a:ext uri="{FF2B5EF4-FFF2-40B4-BE49-F238E27FC236}">
                <a16:creationId xmlns:a16="http://schemas.microsoft.com/office/drawing/2014/main" id="{905AD233-8392-4766-A282-A4464BDBC1E5}"/>
              </a:ext>
            </a:extLst>
          </p:cNvPr>
          <p:cNvSpPr>
            <a:spLocks noGrp="1"/>
          </p:cNvSpPr>
          <p:nvPr>
            <p:ph type="dt" sz="half" idx="10"/>
          </p:nvPr>
        </p:nvSpPr>
        <p:spPr/>
        <p:txBody>
          <a:bodyPr/>
          <a:lstStyle/>
          <a:p>
            <a:fld id="{7A9983E4-3EBA-4806-86AA-70CD5420321A}" type="datetimeFigureOut">
              <a:rPr lang="es-DO" smtClean="0"/>
              <a:t>23/4/2022</a:t>
            </a:fld>
            <a:endParaRPr lang="es-DO"/>
          </a:p>
        </p:txBody>
      </p:sp>
      <p:sp>
        <p:nvSpPr>
          <p:cNvPr id="5" name="Marcador de pie de página 4">
            <a:extLst>
              <a:ext uri="{FF2B5EF4-FFF2-40B4-BE49-F238E27FC236}">
                <a16:creationId xmlns:a16="http://schemas.microsoft.com/office/drawing/2014/main" id="{27CA8568-1237-4F77-8E46-56AAE467C426}"/>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230E88E0-DCDB-4CA8-881C-5F5AD6776E4D}"/>
              </a:ext>
            </a:extLst>
          </p:cNvPr>
          <p:cNvSpPr>
            <a:spLocks noGrp="1"/>
          </p:cNvSpPr>
          <p:nvPr>
            <p:ph type="sldNum" sz="quarter" idx="12"/>
          </p:nvPr>
        </p:nvSpPr>
        <p:spPr/>
        <p:txBody>
          <a:bodyPr/>
          <a:lstStyle/>
          <a:p>
            <a:fld id="{DC0887E9-223D-4434-9539-A033BFE944A5}" type="slidenum">
              <a:rPr lang="es-DO" smtClean="0"/>
              <a:t>‹Nº›</a:t>
            </a:fld>
            <a:endParaRPr lang="es-DO"/>
          </a:p>
        </p:txBody>
      </p:sp>
    </p:spTree>
    <p:extLst>
      <p:ext uri="{BB962C8B-B14F-4D97-AF65-F5344CB8AC3E}">
        <p14:creationId xmlns:p14="http://schemas.microsoft.com/office/powerpoint/2010/main" val="1450511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222C3F-6A36-40EC-977E-4A3383418261}"/>
              </a:ext>
            </a:extLst>
          </p:cNvPr>
          <p:cNvSpPr>
            <a:spLocks noGrp="1"/>
          </p:cNvSpPr>
          <p:nvPr>
            <p:ph type="title"/>
          </p:nvPr>
        </p:nvSpPr>
        <p:spPr/>
        <p:txBody>
          <a:bodyPr/>
          <a:lstStyle/>
          <a:p>
            <a:r>
              <a:rPr lang="es-ES" smtClean="0"/>
              <a:t>Haga clic para modificar el estilo de título del patrón</a:t>
            </a:r>
            <a:endParaRPr lang="es-DO"/>
          </a:p>
        </p:txBody>
      </p:sp>
      <p:sp>
        <p:nvSpPr>
          <p:cNvPr id="3" name="Marcador de contenido 2">
            <a:extLst>
              <a:ext uri="{FF2B5EF4-FFF2-40B4-BE49-F238E27FC236}">
                <a16:creationId xmlns:a16="http://schemas.microsoft.com/office/drawing/2014/main" id="{E3A9EEFB-E900-456C-8D96-7E6E2E7BEE67}"/>
              </a:ext>
            </a:extLst>
          </p:cNvPr>
          <p:cNvSpPr>
            <a:spLocks noGrp="1"/>
          </p:cNvSpPr>
          <p:nvPr>
            <p:ph sz="half" idx="1"/>
          </p:nvPr>
        </p:nvSpPr>
        <p:spPr>
          <a:xfrm>
            <a:off x="838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4" name="Marcador de contenido 3">
            <a:extLst>
              <a:ext uri="{FF2B5EF4-FFF2-40B4-BE49-F238E27FC236}">
                <a16:creationId xmlns:a16="http://schemas.microsoft.com/office/drawing/2014/main" id="{8DAA4F45-3F8B-44D1-B592-8D8DF16A6582}"/>
              </a:ext>
            </a:extLst>
          </p:cNvPr>
          <p:cNvSpPr>
            <a:spLocks noGrp="1"/>
          </p:cNvSpPr>
          <p:nvPr>
            <p:ph sz="half" idx="2"/>
          </p:nvPr>
        </p:nvSpPr>
        <p:spPr>
          <a:xfrm>
            <a:off x="6172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5" name="Marcador de fecha 4">
            <a:extLst>
              <a:ext uri="{FF2B5EF4-FFF2-40B4-BE49-F238E27FC236}">
                <a16:creationId xmlns:a16="http://schemas.microsoft.com/office/drawing/2014/main" id="{01058CD9-1EC8-463C-B3B3-4CF1595F2D69}"/>
              </a:ext>
            </a:extLst>
          </p:cNvPr>
          <p:cNvSpPr>
            <a:spLocks noGrp="1"/>
          </p:cNvSpPr>
          <p:nvPr>
            <p:ph type="dt" sz="half" idx="10"/>
          </p:nvPr>
        </p:nvSpPr>
        <p:spPr/>
        <p:txBody>
          <a:bodyPr/>
          <a:lstStyle/>
          <a:p>
            <a:fld id="{7A9983E4-3EBA-4806-86AA-70CD5420321A}" type="datetimeFigureOut">
              <a:rPr lang="es-DO" smtClean="0"/>
              <a:t>23/4/2022</a:t>
            </a:fld>
            <a:endParaRPr lang="es-DO"/>
          </a:p>
        </p:txBody>
      </p:sp>
      <p:sp>
        <p:nvSpPr>
          <p:cNvPr id="6" name="Marcador de pie de página 5">
            <a:extLst>
              <a:ext uri="{FF2B5EF4-FFF2-40B4-BE49-F238E27FC236}">
                <a16:creationId xmlns:a16="http://schemas.microsoft.com/office/drawing/2014/main" id="{EAD78BF9-A5F3-4BD1-83B1-307254331782}"/>
              </a:ext>
            </a:extLst>
          </p:cNvPr>
          <p:cNvSpPr>
            <a:spLocks noGrp="1"/>
          </p:cNvSpPr>
          <p:nvPr>
            <p:ph type="ftr" sz="quarter" idx="11"/>
          </p:nvPr>
        </p:nvSpPr>
        <p:spPr/>
        <p:txBody>
          <a:bodyPr/>
          <a:lstStyle/>
          <a:p>
            <a:endParaRPr lang="es-DO"/>
          </a:p>
        </p:txBody>
      </p:sp>
      <p:sp>
        <p:nvSpPr>
          <p:cNvPr id="7" name="Marcador de número de diapositiva 6">
            <a:extLst>
              <a:ext uri="{FF2B5EF4-FFF2-40B4-BE49-F238E27FC236}">
                <a16:creationId xmlns:a16="http://schemas.microsoft.com/office/drawing/2014/main" id="{F83A38F8-DEB1-4745-9082-6AA2CB4A9801}"/>
              </a:ext>
            </a:extLst>
          </p:cNvPr>
          <p:cNvSpPr>
            <a:spLocks noGrp="1"/>
          </p:cNvSpPr>
          <p:nvPr>
            <p:ph type="sldNum" sz="quarter" idx="12"/>
          </p:nvPr>
        </p:nvSpPr>
        <p:spPr/>
        <p:txBody>
          <a:bodyPr/>
          <a:lstStyle/>
          <a:p>
            <a:fld id="{DC0887E9-223D-4434-9539-A033BFE944A5}" type="slidenum">
              <a:rPr lang="es-DO" smtClean="0"/>
              <a:t>‹Nº›</a:t>
            </a:fld>
            <a:endParaRPr lang="es-DO"/>
          </a:p>
        </p:txBody>
      </p:sp>
    </p:spTree>
    <p:extLst>
      <p:ext uri="{BB962C8B-B14F-4D97-AF65-F5344CB8AC3E}">
        <p14:creationId xmlns:p14="http://schemas.microsoft.com/office/powerpoint/2010/main" val="26993631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8415BF-7003-4CB2-866A-833B357158EB}"/>
              </a:ext>
            </a:extLst>
          </p:cNvPr>
          <p:cNvSpPr>
            <a:spLocks noGrp="1"/>
          </p:cNvSpPr>
          <p:nvPr>
            <p:ph type="title"/>
          </p:nvPr>
        </p:nvSpPr>
        <p:spPr>
          <a:xfrm>
            <a:off x="839788" y="365125"/>
            <a:ext cx="10515600" cy="1325563"/>
          </a:xfrm>
        </p:spPr>
        <p:txBody>
          <a:bodyPr/>
          <a:lstStyle/>
          <a:p>
            <a:r>
              <a:rPr lang="es-ES" smtClean="0"/>
              <a:t>Haga clic para modificar el estilo de título del patrón</a:t>
            </a:r>
            <a:endParaRPr lang="es-DO"/>
          </a:p>
        </p:txBody>
      </p:sp>
      <p:sp>
        <p:nvSpPr>
          <p:cNvPr id="3" name="Marcador de texto 2">
            <a:extLst>
              <a:ext uri="{FF2B5EF4-FFF2-40B4-BE49-F238E27FC236}">
                <a16:creationId xmlns:a16="http://schemas.microsoft.com/office/drawing/2014/main" id="{8CDEE417-298C-4BA6-BBA3-A43C381848A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Marcador de contenido 3">
            <a:extLst>
              <a:ext uri="{FF2B5EF4-FFF2-40B4-BE49-F238E27FC236}">
                <a16:creationId xmlns:a16="http://schemas.microsoft.com/office/drawing/2014/main" id="{D35F3B28-5F46-47FD-9C33-700E81CF11AB}"/>
              </a:ext>
            </a:extLst>
          </p:cNvPr>
          <p:cNvSpPr>
            <a:spLocks noGrp="1"/>
          </p:cNvSpPr>
          <p:nvPr>
            <p:ph sz="half" idx="2"/>
          </p:nvPr>
        </p:nvSpPr>
        <p:spPr>
          <a:xfrm>
            <a:off x="839788" y="2505075"/>
            <a:ext cx="5157787"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5" name="Marcador de texto 4">
            <a:extLst>
              <a:ext uri="{FF2B5EF4-FFF2-40B4-BE49-F238E27FC236}">
                <a16:creationId xmlns:a16="http://schemas.microsoft.com/office/drawing/2014/main" id="{55A5EA34-672B-44D1-B5E0-CD2DA80B393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Marcador de contenido 5">
            <a:extLst>
              <a:ext uri="{FF2B5EF4-FFF2-40B4-BE49-F238E27FC236}">
                <a16:creationId xmlns:a16="http://schemas.microsoft.com/office/drawing/2014/main" id="{1A232AC8-A92C-4FED-8E89-4991C5291A09}"/>
              </a:ext>
            </a:extLst>
          </p:cNvPr>
          <p:cNvSpPr>
            <a:spLocks noGrp="1"/>
          </p:cNvSpPr>
          <p:nvPr>
            <p:ph sz="quarter" idx="4"/>
          </p:nvPr>
        </p:nvSpPr>
        <p:spPr>
          <a:xfrm>
            <a:off x="6172200" y="2505075"/>
            <a:ext cx="5183188"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7" name="Marcador de fecha 6">
            <a:extLst>
              <a:ext uri="{FF2B5EF4-FFF2-40B4-BE49-F238E27FC236}">
                <a16:creationId xmlns:a16="http://schemas.microsoft.com/office/drawing/2014/main" id="{40E6EF34-F8C0-4EC7-B750-16464F15C51F}"/>
              </a:ext>
            </a:extLst>
          </p:cNvPr>
          <p:cNvSpPr>
            <a:spLocks noGrp="1"/>
          </p:cNvSpPr>
          <p:nvPr>
            <p:ph type="dt" sz="half" idx="10"/>
          </p:nvPr>
        </p:nvSpPr>
        <p:spPr/>
        <p:txBody>
          <a:bodyPr/>
          <a:lstStyle/>
          <a:p>
            <a:fld id="{7A9983E4-3EBA-4806-86AA-70CD5420321A}" type="datetimeFigureOut">
              <a:rPr lang="es-DO" smtClean="0"/>
              <a:t>23/4/2022</a:t>
            </a:fld>
            <a:endParaRPr lang="es-DO"/>
          </a:p>
        </p:txBody>
      </p:sp>
      <p:sp>
        <p:nvSpPr>
          <p:cNvPr id="8" name="Marcador de pie de página 7">
            <a:extLst>
              <a:ext uri="{FF2B5EF4-FFF2-40B4-BE49-F238E27FC236}">
                <a16:creationId xmlns:a16="http://schemas.microsoft.com/office/drawing/2014/main" id="{E090EE15-2099-4FCD-8AA8-E305FAED5435}"/>
              </a:ext>
            </a:extLst>
          </p:cNvPr>
          <p:cNvSpPr>
            <a:spLocks noGrp="1"/>
          </p:cNvSpPr>
          <p:nvPr>
            <p:ph type="ftr" sz="quarter" idx="11"/>
          </p:nvPr>
        </p:nvSpPr>
        <p:spPr/>
        <p:txBody>
          <a:bodyPr/>
          <a:lstStyle/>
          <a:p>
            <a:endParaRPr lang="es-DO"/>
          </a:p>
        </p:txBody>
      </p:sp>
      <p:sp>
        <p:nvSpPr>
          <p:cNvPr id="9" name="Marcador de número de diapositiva 8">
            <a:extLst>
              <a:ext uri="{FF2B5EF4-FFF2-40B4-BE49-F238E27FC236}">
                <a16:creationId xmlns:a16="http://schemas.microsoft.com/office/drawing/2014/main" id="{BBDAA85B-6B8A-4F5A-BC80-771529A88493}"/>
              </a:ext>
            </a:extLst>
          </p:cNvPr>
          <p:cNvSpPr>
            <a:spLocks noGrp="1"/>
          </p:cNvSpPr>
          <p:nvPr>
            <p:ph type="sldNum" sz="quarter" idx="12"/>
          </p:nvPr>
        </p:nvSpPr>
        <p:spPr/>
        <p:txBody>
          <a:bodyPr/>
          <a:lstStyle/>
          <a:p>
            <a:fld id="{DC0887E9-223D-4434-9539-A033BFE944A5}" type="slidenum">
              <a:rPr lang="es-DO" smtClean="0"/>
              <a:t>‹Nº›</a:t>
            </a:fld>
            <a:endParaRPr lang="es-DO"/>
          </a:p>
        </p:txBody>
      </p:sp>
    </p:spTree>
    <p:extLst>
      <p:ext uri="{BB962C8B-B14F-4D97-AF65-F5344CB8AC3E}">
        <p14:creationId xmlns:p14="http://schemas.microsoft.com/office/powerpoint/2010/main" val="15712782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6B1EB6-8CAE-49F7-B747-129378C19083}"/>
              </a:ext>
            </a:extLst>
          </p:cNvPr>
          <p:cNvSpPr>
            <a:spLocks noGrp="1"/>
          </p:cNvSpPr>
          <p:nvPr>
            <p:ph type="title"/>
          </p:nvPr>
        </p:nvSpPr>
        <p:spPr/>
        <p:txBody>
          <a:bodyPr/>
          <a:lstStyle/>
          <a:p>
            <a:r>
              <a:rPr lang="es-ES" smtClean="0"/>
              <a:t>Haga clic para modificar el estilo de título del patrón</a:t>
            </a:r>
            <a:endParaRPr lang="es-DO"/>
          </a:p>
        </p:txBody>
      </p:sp>
      <p:sp>
        <p:nvSpPr>
          <p:cNvPr id="3" name="Marcador de fecha 2">
            <a:extLst>
              <a:ext uri="{FF2B5EF4-FFF2-40B4-BE49-F238E27FC236}">
                <a16:creationId xmlns:a16="http://schemas.microsoft.com/office/drawing/2014/main" id="{32A87C22-CD7B-4954-AF32-6A7FCDEA5875}"/>
              </a:ext>
            </a:extLst>
          </p:cNvPr>
          <p:cNvSpPr>
            <a:spLocks noGrp="1"/>
          </p:cNvSpPr>
          <p:nvPr>
            <p:ph type="dt" sz="half" idx="10"/>
          </p:nvPr>
        </p:nvSpPr>
        <p:spPr/>
        <p:txBody>
          <a:bodyPr/>
          <a:lstStyle/>
          <a:p>
            <a:fld id="{7A9983E4-3EBA-4806-86AA-70CD5420321A}" type="datetimeFigureOut">
              <a:rPr lang="es-DO" smtClean="0"/>
              <a:t>23/4/2022</a:t>
            </a:fld>
            <a:endParaRPr lang="es-DO"/>
          </a:p>
        </p:txBody>
      </p:sp>
      <p:sp>
        <p:nvSpPr>
          <p:cNvPr id="4" name="Marcador de pie de página 3">
            <a:extLst>
              <a:ext uri="{FF2B5EF4-FFF2-40B4-BE49-F238E27FC236}">
                <a16:creationId xmlns:a16="http://schemas.microsoft.com/office/drawing/2014/main" id="{5DB478BF-1493-4646-84D8-467FFF1730C0}"/>
              </a:ext>
            </a:extLst>
          </p:cNvPr>
          <p:cNvSpPr>
            <a:spLocks noGrp="1"/>
          </p:cNvSpPr>
          <p:nvPr>
            <p:ph type="ftr" sz="quarter" idx="11"/>
          </p:nvPr>
        </p:nvSpPr>
        <p:spPr/>
        <p:txBody>
          <a:bodyPr/>
          <a:lstStyle/>
          <a:p>
            <a:endParaRPr lang="es-DO"/>
          </a:p>
        </p:txBody>
      </p:sp>
      <p:sp>
        <p:nvSpPr>
          <p:cNvPr id="5" name="Marcador de número de diapositiva 4">
            <a:extLst>
              <a:ext uri="{FF2B5EF4-FFF2-40B4-BE49-F238E27FC236}">
                <a16:creationId xmlns:a16="http://schemas.microsoft.com/office/drawing/2014/main" id="{DF404930-75BB-407A-9092-7804A21AEACF}"/>
              </a:ext>
            </a:extLst>
          </p:cNvPr>
          <p:cNvSpPr>
            <a:spLocks noGrp="1"/>
          </p:cNvSpPr>
          <p:nvPr>
            <p:ph type="sldNum" sz="quarter" idx="12"/>
          </p:nvPr>
        </p:nvSpPr>
        <p:spPr/>
        <p:txBody>
          <a:bodyPr/>
          <a:lstStyle/>
          <a:p>
            <a:fld id="{DC0887E9-223D-4434-9539-A033BFE944A5}" type="slidenum">
              <a:rPr lang="es-DO" smtClean="0"/>
              <a:t>‹Nº›</a:t>
            </a:fld>
            <a:endParaRPr lang="es-DO"/>
          </a:p>
        </p:txBody>
      </p:sp>
    </p:spTree>
    <p:extLst>
      <p:ext uri="{BB962C8B-B14F-4D97-AF65-F5344CB8AC3E}">
        <p14:creationId xmlns:p14="http://schemas.microsoft.com/office/powerpoint/2010/main" val="140012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E30D7793-A42A-4CFE-B2C0-DBAE45D7224A}"/>
              </a:ext>
            </a:extLst>
          </p:cNvPr>
          <p:cNvSpPr>
            <a:spLocks noGrp="1"/>
          </p:cNvSpPr>
          <p:nvPr>
            <p:ph type="dt" sz="half" idx="10"/>
          </p:nvPr>
        </p:nvSpPr>
        <p:spPr/>
        <p:txBody>
          <a:bodyPr/>
          <a:lstStyle/>
          <a:p>
            <a:fld id="{7A9983E4-3EBA-4806-86AA-70CD5420321A}" type="datetimeFigureOut">
              <a:rPr lang="es-DO" smtClean="0"/>
              <a:t>23/4/2022</a:t>
            </a:fld>
            <a:endParaRPr lang="es-DO"/>
          </a:p>
        </p:txBody>
      </p:sp>
      <p:sp>
        <p:nvSpPr>
          <p:cNvPr id="3" name="Marcador de pie de página 2">
            <a:extLst>
              <a:ext uri="{FF2B5EF4-FFF2-40B4-BE49-F238E27FC236}">
                <a16:creationId xmlns:a16="http://schemas.microsoft.com/office/drawing/2014/main" id="{255E5907-4460-42B4-BF1A-2E4AF8ED1C9D}"/>
              </a:ext>
            </a:extLst>
          </p:cNvPr>
          <p:cNvSpPr>
            <a:spLocks noGrp="1"/>
          </p:cNvSpPr>
          <p:nvPr>
            <p:ph type="ftr" sz="quarter" idx="11"/>
          </p:nvPr>
        </p:nvSpPr>
        <p:spPr/>
        <p:txBody>
          <a:bodyPr/>
          <a:lstStyle/>
          <a:p>
            <a:endParaRPr lang="es-DO"/>
          </a:p>
        </p:txBody>
      </p:sp>
      <p:sp>
        <p:nvSpPr>
          <p:cNvPr id="4" name="Marcador de número de diapositiva 3">
            <a:extLst>
              <a:ext uri="{FF2B5EF4-FFF2-40B4-BE49-F238E27FC236}">
                <a16:creationId xmlns:a16="http://schemas.microsoft.com/office/drawing/2014/main" id="{D937FACD-1532-4868-9035-12A309EB3D5E}"/>
              </a:ext>
            </a:extLst>
          </p:cNvPr>
          <p:cNvSpPr>
            <a:spLocks noGrp="1"/>
          </p:cNvSpPr>
          <p:nvPr>
            <p:ph type="sldNum" sz="quarter" idx="12"/>
          </p:nvPr>
        </p:nvSpPr>
        <p:spPr/>
        <p:txBody>
          <a:bodyPr/>
          <a:lstStyle/>
          <a:p>
            <a:fld id="{DC0887E9-223D-4434-9539-A033BFE944A5}" type="slidenum">
              <a:rPr lang="es-DO" smtClean="0"/>
              <a:t>‹Nº›</a:t>
            </a:fld>
            <a:endParaRPr lang="es-DO"/>
          </a:p>
        </p:txBody>
      </p:sp>
    </p:spTree>
    <p:extLst>
      <p:ext uri="{BB962C8B-B14F-4D97-AF65-F5344CB8AC3E}">
        <p14:creationId xmlns:p14="http://schemas.microsoft.com/office/powerpoint/2010/main" val="23666641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36916B-3CF0-4E50-83D4-E1223E284BAE}"/>
              </a:ext>
            </a:extLst>
          </p:cNvPr>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DO"/>
          </a:p>
        </p:txBody>
      </p:sp>
      <p:sp>
        <p:nvSpPr>
          <p:cNvPr id="3" name="Marcador de contenido 2">
            <a:extLst>
              <a:ext uri="{FF2B5EF4-FFF2-40B4-BE49-F238E27FC236}">
                <a16:creationId xmlns:a16="http://schemas.microsoft.com/office/drawing/2014/main" id="{867A3FAD-4A04-42ED-96D0-B4A3F4D1EF5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DO"/>
          </a:p>
        </p:txBody>
      </p:sp>
      <p:sp>
        <p:nvSpPr>
          <p:cNvPr id="4" name="Marcador de texto 3">
            <a:extLst>
              <a:ext uri="{FF2B5EF4-FFF2-40B4-BE49-F238E27FC236}">
                <a16:creationId xmlns:a16="http://schemas.microsoft.com/office/drawing/2014/main" id="{906AEF79-BB98-4959-A5D9-91FA6DE93E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a:extLst>
              <a:ext uri="{FF2B5EF4-FFF2-40B4-BE49-F238E27FC236}">
                <a16:creationId xmlns:a16="http://schemas.microsoft.com/office/drawing/2014/main" id="{3C0AE007-3B20-4391-BD69-45080314BE31}"/>
              </a:ext>
            </a:extLst>
          </p:cNvPr>
          <p:cNvSpPr>
            <a:spLocks noGrp="1"/>
          </p:cNvSpPr>
          <p:nvPr>
            <p:ph type="dt" sz="half" idx="10"/>
          </p:nvPr>
        </p:nvSpPr>
        <p:spPr/>
        <p:txBody>
          <a:bodyPr/>
          <a:lstStyle/>
          <a:p>
            <a:fld id="{7A9983E4-3EBA-4806-86AA-70CD5420321A}" type="datetimeFigureOut">
              <a:rPr lang="es-DO" smtClean="0"/>
              <a:t>23/4/2022</a:t>
            </a:fld>
            <a:endParaRPr lang="es-DO"/>
          </a:p>
        </p:txBody>
      </p:sp>
      <p:sp>
        <p:nvSpPr>
          <p:cNvPr id="6" name="Marcador de pie de página 5">
            <a:extLst>
              <a:ext uri="{FF2B5EF4-FFF2-40B4-BE49-F238E27FC236}">
                <a16:creationId xmlns:a16="http://schemas.microsoft.com/office/drawing/2014/main" id="{3C456EAE-2EA6-4D48-997B-0F3D94508370}"/>
              </a:ext>
            </a:extLst>
          </p:cNvPr>
          <p:cNvSpPr>
            <a:spLocks noGrp="1"/>
          </p:cNvSpPr>
          <p:nvPr>
            <p:ph type="ftr" sz="quarter" idx="11"/>
          </p:nvPr>
        </p:nvSpPr>
        <p:spPr/>
        <p:txBody>
          <a:bodyPr/>
          <a:lstStyle/>
          <a:p>
            <a:endParaRPr lang="es-DO"/>
          </a:p>
        </p:txBody>
      </p:sp>
      <p:sp>
        <p:nvSpPr>
          <p:cNvPr id="7" name="Marcador de número de diapositiva 6">
            <a:extLst>
              <a:ext uri="{FF2B5EF4-FFF2-40B4-BE49-F238E27FC236}">
                <a16:creationId xmlns:a16="http://schemas.microsoft.com/office/drawing/2014/main" id="{43F93908-8F38-4E46-90DA-A21A85D65658}"/>
              </a:ext>
            </a:extLst>
          </p:cNvPr>
          <p:cNvSpPr>
            <a:spLocks noGrp="1"/>
          </p:cNvSpPr>
          <p:nvPr>
            <p:ph type="sldNum" sz="quarter" idx="12"/>
          </p:nvPr>
        </p:nvSpPr>
        <p:spPr/>
        <p:txBody>
          <a:bodyPr/>
          <a:lstStyle/>
          <a:p>
            <a:fld id="{DC0887E9-223D-4434-9539-A033BFE944A5}" type="slidenum">
              <a:rPr lang="es-DO" smtClean="0"/>
              <a:t>‹Nº›</a:t>
            </a:fld>
            <a:endParaRPr lang="es-DO"/>
          </a:p>
        </p:txBody>
      </p:sp>
    </p:spTree>
    <p:extLst>
      <p:ext uri="{BB962C8B-B14F-4D97-AF65-F5344CB8AC3E}">
        <p14:creationId xmlns:p14="http://schemas.microsoft.com/office/powerpoint/2010/main" val="1913924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08BDD8-3393-45E1-9AAD-D24E0BDBEBFF}"/>
              </a:ext>
            </a:extLst>
          </p:cNvPr>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DO"/>
          </a:p>
        </p:txBody>
      </p:sp>
      <p:sp>
        <p:nvSpPr>
          <p:cNvPr id="3" name="Marcador de posición de imagen 2">
            <a:extLst>
              <a:ext uri="{FF2B5EF4-FFF2-40B4-BE49-F238E27FC236}">
                <a16:creationId xmlns:a16="http://schemas.microsoft.com/office/drawing/2014/main" id="{90F43380-D9F7-4659-AC12-E4BD3C6BCE3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s-DO"/>
          </a:p>
        </p:txBody>
      </p:sp>
      <p:sp>
        <p:nvSpPr>
          <p:cNvPr id="4" name="Marcador de texto 3">
            <a:extLst>
              <a:ext uri="{FF2B5EF4-FFF2-40B4-BE49-F238E27FC236}">
                <a16:creationId xmlns:a16="http://schemas.microsoft.com/office/drawing/2014/main" id="{8FBC95E0-AF33-4F2E-8899-809EB50C68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a:extLst>
              <a:ext uri="{FF2B5EF4-FFF2-40B4-BE49-F238E27FC236}">
                <a16:creationId xmlns:a16="http://schemas.microsoft.com/office/drawing/2014/main" id="{A6DC2CE9-FE48-4712-A6B8-C51FC95044DF}"/>
              </a:ext>
            </a:extLst>
          </p:cNvPr>
          <p:cNvSpPr>
            <a:spLocks noGrp="1"/>
          </p:cNvSpPr>
          <p:nvPr>
            <p:ph type="dt" sz="half" idx="10"/>
          </p:nvPr>
        </p:nvSpPr>
        <p:spPr/>
        <p:txBody>
          <a:bodyPr/>
          <a:lstStyle/>
          <a:p>
            <a:fld id="{7A9983E4-3EBA-4806-86AA-70CD5420321A}" type="datetimeFigureOut">
              <a:rPr lang="es-DO" smtClean="0"/>
              <a:t>23/4/2022</a:t>
            </a:fld>
            <a:endParaRPr lang="es-DO"/>
          </a:p>
        </p:txBody>
      </p:sp>
      <p:sp>
        <p:nvSpPr>
          <p:cNvPr id="6" name="Marcador de pie de página 5">
            <a:extLst>
              <a:ext uri="{FF2B5EF4-FFF2-40B4-BE49-F238E27FC236}">
                <a16:creationId xmlns:a16="http://schemas.microsoft.com/office/drawing/2014/main" id="{DBAB433D-6B0A-4E83-9198-B11039385E61}"/>
              </a:ext>
            </a:extLst>
          </p:cNvPr>
          <p:cNvSpPr>
            <a:spLocks noGrp="1"/>
          </p:cNvSpPr>
          <p:nvPr>
            <p:ph type="ftr" sz="quarter" idx="11"/>
          </p:nvPr>
        </p:nvSpPr>
        <p:spPr/>
        <p:txBody>
          <a:bodyPr/>
          <a:lstStyle/>
          <a:p>
            <a:endParaRPr lang="es-DO"/>
          </a:p>
        </p:txBody>
      </p:sp>
      <p:sp>
        <p:nvSpPr>
          <p:cNvPr id="7" name="Marcador de número de diapositiva 6">
            <a:extLst>
              <a:ext uri="{FF2B5EF4-FFF2-40B4-BE49-F238E27FC236}">
                <a16:creationId xmlns:a16="http://schemas.microsoft.com/office/drawing/2014/main" id="{57943853-9AC3-47BA-866A-801D54260FB1}"/>
              </a:ext>
            </a:extLst>
          </p:cNvPr>
          <p:cNvSpPr>
            <a:spLocks noGrp="1"/>
          </p:cNvSpPr>
          <p:nvPr>
            <p:ph type="sldNum" sz="quarter" idx="12"/>
          </p:nvPr>
        </p:nvSpPr>
        <p:spPr/>
        <p:txBody>
          <a:bodyPr/>
          <a:lstStyle/>
          <a:p>
            <a:fld id="{DC0887E9-223D-4434-9539-A033BFE944A5}" type="slidenum">
              <a:rPr lang="es-DO" smtClean="0"/>
              <a:t>‹Nº›</a:t>
            </a:fld>
            <a:endParaRPr lang="es-DO"/>
          </a:p>
        </p:txBody>
      </p:sp>
    </p:spTree>
    <p:extLst>
      <p:ext uri="{BB962C8B-B14F-4D97-AF65-F5344CB8AC3E}">
        <p14:creationId xmlns:p14="http://schemas.microsoft.com/office/powerpoint/2010/main" val="3635393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20269E44-79F7-4CA3-BA8D-FFE9D177192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DO"/>
          </a:p>
        </p:txBody>
      </p:sp>
      <p:sp>
        <p:nvSpPr>
          <p:cNvPr id="3" name="Marcador de texto 2">
            <a:extLst>
              <a:ext uri="{FF2B5EF4-FFF2-40B4-BE49-F238E27FC236}">
                <a16:creationId xmlns:a16="http://schemas.microsoft.com/office/drawing/2014/main" id="{BC85FC1D-C3CC-4226-B003-E6DCF746F50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fecha 3">
            <a:extLst>
              <a:ext uri="{FF2B5EF4-FFF2-40B4-BE49-F238E27FC236}">
                <a16:creationId xmlns:a16="http://schemas.microsoft.com/office/drawing/2014/main" id="{7B7F631F-9C47-46D4-B960-091DF814F0D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9983E4-3EBA-4806-86AA-70CD5420321A}" type="datetimeFigureOut">
              <a:rPr lang="es-DO" smtClean="0"/>
              <a:t>23/4/2022</a:t>
            </a:fld>
            <a:endParaRPr lang="es-DO"/>
          </a:p>
        </p:txBody>
      </p:sp>
      <p:sp>
        <p:nvSpPr>
          <p:cNvPr id="5" name="Marcador de pie de página 4">
            <a:extLst>
              <a:ext uri="{FF2B5EF4-FFF2-40B4-BE49-F238E27FC236}">
                <a16:creationId xmlns:a16="http://schemas.microsoft.com/office/drawing/2014/main" id="{54EAFE70-72B7-47CC-BB40-3A837AD2382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DO"/>
          </a:p>
        </p:txBody>
      </p:sp>
      <p:sp>
        <p:nvSpPr>
          <p:cNvPr id="6" name="Marcador de número de diapositiva 5">
            <a:extLst>
              <a:ext uri="{FF2B5EF4-FFF2-40B4-BE49-F238E27FC236}">
                <a16:creationId xmlns:a16="http://schemas.microsoft.com/office/drawing/2014/main" id="{B730C557-72E8-4220-88F6-5815ACE601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0887E9-223D-4434-9539-A033BFE944A5}" type="slidenum">
              <a:rPr lang="es-DO" smtClean="0"/>
              <a:t>‹Nº›</a:t>
            </a:fld>
            <a:endParaRPr lang="es-DO"/>
          </a:p>
        </p:txBody>
      </p:sp>
    </p:spTree>
    <p:extLst>
      <p:ext uri="{BB962C8B-B14F-4D97-AF65-F5344CB8AC3E}">
        <p14:creationId xmlns:p14="http://schemas.microsoft.com/office/powerpoint/2010/main" val="7817760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D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B7A09A02-95BE-4D0D-AD1E-FDC4EC7726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DO"/>
          </a:p>
        </p:txBody>
      </p:sp>
      <p:sp>
        <p:nvSpPr>
          <p:cNvPr id="3" name="Marcador de texto 2">
            <a:extLst>
              <a:ext uri="{FF2B5EF4-FFF2-40B4-BE49-F238E27FC236}">
                <a16:creationId xmlns:a16="http://schemas.microsoft.com/office/drawing/2014/main" id="{B49AB327-E2DD-40DA-955A-3D419D1820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fecha 3">
            <a:extLst>
              <a:ext uri="{FF2B5EF4-FFF2-40B4-BE49-F238E27FC236}">
                <a16:creationId xmlns:a16="http://schemas.microsoft.com/office/drawing/2014/main" id="{EA7F31F4-7237-4B82-89FF-E94F83EE2E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38A31E-41B7-46B2-B779-DD92D1E68E44}" type="datetimeFigureOut">
              <a:rPr lang="es-DO" smtClean="0"/>
              <a:t>23/4/2022</a:t>
            </a:fld>
            <a:endParaRPr lang="es-DO"/>
          </a:p>
        </p:txBody>
      </p:sp>
      <p:sp>
        <p:nvSpPr>
          <p:cNvPr id="5" name="Marcador de pie de página 4">
            <a:extLst>
              <a:ext uri="{FF2B5EF4-FFF2-40B4-BE49-F238E27FC236}">
                <a16:creationId xmlns:a16="http://schemas.microsoft.com/office/drawing/2014/main" id="{B635BB4E-3466-4A00-BC43-7854387615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DO"/>
          </a:p>
        </p:txBody>
      </p:sp>
      <p:sp>
        <p:nvSpPr>
          <p:cNvPr id="6" name="Marcador de número de diapositiva 5">
            <a:extLst>
              <a:ext uri="{FF2B5EF4-FFF2-40B4-BE49-F238E27FC236}">
                <a16:creationId xmlns:a16="http://schemas.microsoft.com/office/drawing/2014/main" id="{F3798699-5BA3-4A0E-95CE-C2F8A80A67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5FEAD3-B223-4C81-81FE-7784B1F71A4A}" type="slidenum">
              <a:rPr lang="es-DO" smtClean="0"/>
              <a:t>‹Nº›</a:t>
            </a:fld>
            <a:endParaRPr lang="es-DO"/>
          </a:p>
        </p:txBody>
      </p:sp>
    </p:spTree>
    <p:extLst>
      <p:ext uri="{BB962C8B-B14F-4D97-AF65-F5344CB8AC3E}">
        <p14:creationId xmlns:p14="http://schemas.microsoft.com/office/powerpoint/2010/main" val="29582030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D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B4C6F6D4-23A6-433A-B31F-5FD78665AAB4}"/>
              </a:ext>
            </a:extLst>
          </p:cNvPr>
          <p:cNvSpPr/>
          <p:nvPr/>
        </p:nvSpPr>
        <p:spPr>
          <a:xfrm>
            <a:off x="207657" y="713302"/>
            <a:ext cx="6639951" cy="4312307"/>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5" name="CuadroTexto 4">
            <a:extLst>
              <a:ext uri="{FF2B5EF4-FFF2-40B4-BE49-F238E27FC236}">
                <a16:creationId xmlns:a16="http://schemas.microsoft.com/office/drawing/2014/main" id="{189951C0-09E0-4405-AA70-AFC4BB783825}"/>
              </a:ext>
            </a:extLst>
          </p:cNvPr>
          <p:cNvSpPr txBox="1"/>
          <p:nvPr/>
        </p:nvSpPr>
        <p:spPr>
          <a:xfrm>
            <a:off x="460375" y="981219"/>
            <a:ext cx="6171457" cy="2123658"/>
          </a:xfrm>
          <a:prstGeom prst="rect">
            <a:avLst/>
          </a:prstGeom>
          <a:noFill/>
          <a:effectLst>
            <a:glow>
              <a:schemeClr val="bg1">
                <a:alpha val="40000"/>
              </a:schemeClr>
            </a:glow>
            <a:outerShdw blurRad="50800" dist="50800" dir="5400000" algn="ctr" rotWithShape="0">
              <a:srgbClr val="000000">
                <a:alpha val="77000"/>
              </a:srgbClr>
            </a:outerShdw>
            <a:softEdge rad="0"/>
          </a:effectLst>
          <a:scene3d>
            <a:camera prst="orthographicFront"/>
            <a:lightRig rig="threePt" dir="t"/>
          </a:scene3d>
          <a:sp3d>
            <a:bevelT w="152400" h="50800" prst="softRound"/>
            <a:bevelB w="139700" prst="cross"/>
          </a:sp3d>
        </p:spPr>
        <p:txBody>
          <a:bodyPr wrap="square" rtlCol="0">
            <a:spAutoFit/>
          </a:bodyPr>
          <a:lstStyle/>
          <a:p>
            <a:pPr algn="ctr"/>
            <a:r>
              <a:rPr lang="es-DO" sz="6600" dirty="0" smtClean="0">
                <a:solidFill>
                  <a:schemeClr val="accent1">
                    <a:lumMod val="75000"/>
                  </a:schemeClr>
                </a:solidFill>
                <a:latin typeface="Berlin Sans FB Demi" panose="020E0802020502020306" pitchFamily="34" charset="0"/>
              </a:rPr>
              <a:t>Los mensajes de los tres ángeles</a:t>
            </a:r>
            <a:endParaRPr lang="es-DO" sz="6600" dirty="0">
              <a:solidFill>
                <a:schemeClr val="accent1">
                  <a:lumMod val="75000"/>
                </a:schemeClr>
              </a:solidFill>
              <a:latin typeface="Berlin Sans FB Demi" panose="020E0802020502020306" pitchFamily="34" charset="0"/>
            </a:endParaRPr>
          </a:p>
        </p:txBody>
      </p:sp>
      <p:sp>
        <p:nvSpPr>
          <p:cNvPr id="8" name="Triángulo rectángulo 7">
            <a:extLst>
              <a:ext uri="{FF2B5EF4-FFF2-40B4-BE49-F238E27FC236}">
                <a16:creationId xmlns:a16="http://schemas.microsoft.com/office/drawing/2014/main" id="{B8265892-07DB-4E47-A587-399873FA4AE7}"/>
              </a:ext>
            </a:extLst>
          </p:cNvPr>
          <p:cNvSpPr/>
          <p:nvPr/>
        </p:nvSpPr>
        <p:spPr>
          <a:xfrm rot="16200000">
            <a:off x="10297050" y="4954803"/>
            <a:ext cx="1763486" cy="2046514"/>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9" name="Imagen 8">
            <a:extLst>
              <a:ext uri="{FF2B5EF4-FFF2-40B4-BE49-F238E27FC236}">
                <a16:creationId xmlns:a16="http://schemas.microsoft.com/office/drawing/2014/main" id="{1B816E79-6441-4118-A9E4-B9A8FF2C4BBE}"/>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725220" y="5453263"/>
            <a:ext cx="1575582" cy="1575582"/>
          </a:xfrm>
          <a:prstGeom prst="rect">
            <a:avLst/>
          </a:prstGeom>
          <a:effectLst>
            <a:outerShdw blurRad="50800" dist="50800" dir="5400000" algn="ctr" rotWithShape="0">
              <a:srgbClr val="000000"/>
            </a:outerShdw>
          </a:effectLst>
        </p:spPr>
      </p:pic>
      <p:sp>
        <p:nvSpPr>
          <p:cNvPr id="11" name="CuadroTexto 10">
            <a:extLst>
              <a:ext uri="{FF2B5EF4-FFF2-40B4-BE49-F238E27FC236}">
                <a16:creationId xmlns:a16="http://schemas.microsoft.com/office/drawing/2014/main" id="{5C82071F-404D-498F-AD0A-AE232CC13A40}"/>
              </a:ext>
            </a:extLst>
          </p:cNvPr>
          <p:cNvSpPr txBox="1"/>
          <p:nvPr/>
        </p:nvSpPr>
        <p:spPr>
          <a:xfrm>
            <a:off x="307975" y="5640066"/>
            <a:ext cx="6419157" cy="954107"/>
          </a:xfrm>
          <a:prstGeom prst="rect">
            <a:avLst/>
          </a:prstGeom>
          <a:noFill/>
        </p:spPr>
        <p:txBody>
          <a:bodyPr wrap="square" rtlCol="0">
            <a:spAutoFit/>
          </a:bodyPr>
          <a:lstStyle/>
          <a:p>
            <a:pPr algn="ctr"/>
            <a:r>
              <a:rPr lang="es-DO" sz="2800" i="1" dirty="0" smtClean="0">
                <a:solidFill>
                  <a:srgbClr val="002060"/>
                </a:solidFill>
                <a:ea typeface="Cascadia Code" panose="020B0609020000020004" pitchFamily="49" charset="0"/>
                <a:cs typeface="Cascadia Code" panose="020B0609020000020004" pitchFamily="49" charset="0"/>
              </a:rPr>
              <a:t>Basado en el estudio del pastor  Esteban Bohr, “Los mensajes de los tres ángeles”</a:t>
            </a:r>
            <a:endParaRPr lang="es-DO" sz="2800" i="1" dirty="0">
              <a:solidFill>
                <a:srgbClr val="002060"/>
              </a:solidFill>
              <a:ea typeface="Cascadia Code" panose="020B0609020000020004" pitchFamily="49" charset="0"/>
              <a:cs typeface="Cascadia Code" panose="020B0609020000020004" pitchFamily="49" charset="0"/>
            </a:endParaRPr>
          </a:p>
        </p:txBody>
      </p:sp>
      <p:sp>
        <p:nvSpPr>
          <p:cNvPr id="13" name="Elipse 12">
            <a:extLst>
              <a:ext uri="{FF2B5EF4-FFF2-40B4-BE49-F238E27FC236}">
                <a16:creationId xmlns:a16="http://schemas.microsoft.com/office/drawing/2014/main" id="{C7B7E0BE-3AFF-4D20-A1A6-725F8603CD82}"/>
              </a:ext>
            </a:extLst>
          </p:cNvPr>
          <p:cNvSpPr/>
          <p:nvPr/>
        </p:nvSpPr>
        <p:spPr>
          <a:xfrm>
            <a:off x="207657" y="269072"/>
            <a:ext cx="1174598" cy="637064"/>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DO" sz="4400" dirty="0" smtClean="0"/>
              <a:t>02 </a:t>
            </a:r>
            <a:endParaRPr lang="es-DO" sz="4400" dirty="0"/>
          </a:p>
        </p:txBody>
      </p:sp>
      <p:sp>
        <p:nvSpPr>
          <p:cNvPr id="14" name="CuadroTexto 13">
            <a:extLst>
              <a:ext uri="{FF2B5EF4-FFF2-40B4-BE49-F238E27FC236}">
                <a16:creationId xmlns:a16="http://schemas.microsoft.com/office/drawing/2014/main" id="{E3E52157-2401-4934-958A-0DA8F6793B69}"/>
              </a:ext>
            </a:extLst>
          </p:cNvPr>
          <p:cNvSpPr txBox="1"/>
          <p:nvPr/>
        </p:nvSpPr>
        <p:spPr>
          <a:xfrm>
            <a:off x="7779657" y="5824733"/>
            <a:ext cx="2686633" cy="584775"/>
          </a:xfrm>
          <a:prstGeom prst="rect">
            <a:avLst/>
          </a:prstGeom>
          <a:noFill/>
        </p:spPr>
        <p:txBody>
          <a:bodyPr wrap="square" rtlCol="0">
            <a:spAutoFit/>
          </a:bodyPr>
          <a:lstStyle/>
          <a:p>
            <a:r>
              <a:rPr lang="es-DO" sz="3200" b="1" dirty="0">
                <a:latin typeface="Baskerville Old Face" panose="02020602080505020303" pitchFamily="18" charset="0"/>
              </a:rPr>
              <a:t>c</a:t>
            </a:r>
            <a:r>
              <a:rPr lang="es-DO" sz="3200" b="1" dirty="0" smtClean="0">
                <a:latin typeface="Baskerville Old Face" panose="02020602080505020303" pitchFamily="18" charset="0"/>
              </a:rPr>
              <a:t>ristoweb.com</a:t>
            </a:r>
            <a:endParaRPr lang="es-DO" sz="3200" b="1" dirty="0">
              <a:latin typeface="Baskerville Old Face" panose="02020602080505020303" pitchFamily="18" charset="0"/>
            </a:endParaRPr>
          </a:p>
        </p:txBody>
      </p:sp>
      <p:sp>
        <p:nvSpPr>
          <p:cNvPr id="2" name="AutoShape 2" descr="Mensaje De Los Tres ángeles descarga gratuita de png - Santa Claus HOLLY  CHICAS de Ángel de Navidad Clip art - angel imagen png - imagen  transparente descarga gratuit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5" name="Imagen 14"/>
          <p:cNvPicPr>
            <a:picLocks noChangeAspect="1"/>
          </p:cNvPicPr>
          <p:nvPr/>
        </p:nvPicPr>
        <p:blipFill>
          <a:blip r:embed="rId3">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tretch>
            <a:fillRect/>
          </a:stretch>
        </p:blipFill>
        <p:spPr>
          <a:xfrm>
            <a:off x="6746404" y="374386"/>
            <a:ext cx="5312759" cy="484051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CuadroTexto 2"/>
          <p:cNvSpPr txBox="1"/>
          <p:nvPr/>
        </p:nvSpPr>
        <p:spPr>
          <a:xfrm>
            <a:off x="1087312" y="3372794"/>
            <a:ext cx="5108772" cy="1323439"/>
          </a:xfrm>
          <a:prstGeom prst="rect">
            <a:avLst/>
          </a:prstGeom>
          <a:noFill/>
        </p:spPr>
        <p:txBody>
          <a:bodyPr wrap="square" rtlCol="0">
            <a:spAutoFit/>
          </a:bodyPr>
          <a:lstStyle/>
          <a:p>
            <a:pPr algn="ctr"/>
            <a:r>
              <a:rPr lang="es-ES" sz="4000" b="1" dirty="0">
                <a:effectLst>
                  <a:outerShdw blurRad="38100" dist="38100" dir="2700000" algn="tl">
                    <a:srgbClr val="000000">
                      <a:alpha val="43137"/>
                    </a:srgbClr>
                  </a:outerShdw>
                </a:effectLst>
              </a:rPr>
              <a:t>¿QUÉ ES EL EVANGELIO ETERNO?</a:t>
            </a:r>
            <a:endParaRPr lang="en-US" sz="4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434960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B0FF668-9EF4-418A-8028-BA339B26BAA9}"/>
              </a:ext>
            </a:extLst>
          </p:cNvPr>
          <p:cNvSpPr txBox="1"/>
          <p:nvPr/>
        </p:nvSpPr>
        <p:spPr>
          <a:xfrm>
            <a:off x="0" y="1639336"/>
            <a:ext cx="12192000" cy="3046988"/>
          </a:xfrm>
          <a:prstGeom prst="rect">
            <a:avLst/>
          </a:prstGeom>
          <a:solidFill>
            <a:schemeClr val="accent1">
              <a:lumMod val="50000"/>
            </a:schemeClr>
          </a:solidFill>
          <a:effectLst>
            <a:outerShdw blurRad="50800" dist="50800" dir="5400000" algn="ctr" rotWithShape="0">
              <a:schemeClr val="tx1"/>
            </a:outerShdw>
          </a:effectLst>
        </p:spPr>
        <p:txBody>
          <a:bodyPr wrap="square" rtlCol="0">
            <a:spAutoFit/>
          </a:bodyPr>
          <a:lstStyle/>
          <a:p>
            <a:pPr algn="ctr"/>
            <a:r>
              <a:rPr lang="es-ES" sz="9600" dirty="0">
                <a:solidFill>
                  <a:schemeClr val="bg1"/>
                </a:solidFill>
                <a:latin typeface="Bauhaus 93" panose="04030905020B02020C02" pitchFamily="82" charset="0"/>
              </a:rPr>
              <a:t>¿Por qué es </a:t>
            </a:r>
            <a:r>
              <a:rPr lang="es-ES" sz="9600" dirty="0" smtClean="0">
                <a:solidFill>
                  <a:schemeClr val="bg1"/>
                </a:solidFill>
                <a:latin typeface="Bauhaus 93" panose="04030905020B02020C02" pitchFamily="82" charset="0"/>
              </a:rPr>
              <a:t>‘</a:t>
            </a:r>
            <a:r>
              <a:rPr lang="es-ES" sz="9600" dirty="0">
                <a:solidFill>
                  <a:schemeClr val="bg1"/>
                </a:solidFill>
                <a:latin typeface="Bauhaus 93" panose="04030905020B02020C02" pitchFamily="82" charset="0"/>
              </a:rPr>
              <a:t>eterno’ el evangelio?</a:t>
            </a:r>
          </a:p>
        </p:txBody>
      </p:sp>
    </p:spTree>
    <p:extLst>
      <p:ext uri="{BB962C8B-B14F-4D97-AF65-F5344CB8AC3E}">
        <p14:creationId xmlns:p14="http://schemas.microsoft.com/office/powerpoint/2010/main" val="235235324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1473958" y="1772763"/>
            <a:ext cx="9532781" cy="3785652"/>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800" b="1" dirty="0">
                <a:solidFill>
                  <a:srgbClr val="002060"/>
                </a:solidFill>
              </a:rPr>
              <a:t>El mensaje del primer ángel contiene </a:t>
            </a:r>
            <a:r>
              <a:rPr lang="es-ES" sz="4800" b="1" dirty="0">
                <a:solidFill>
                  <a:srgbClr val="FF0000"/>
                </a:solidFill>
              </a:rPr>
              <a:t>tres imperativos </a:t>
            </a:r>
            <a:r>
              <a:rPr lang="es-ES" sz="4800" b="1" dirty="0">
                <a:solidFill>
                  <a:srgbClr val="002060"/>
                </a:solidFill>
              </a:rPr>
              <a:t>(mandatos) que describen cuál debe ser nuestra respuesta a las buenas nuevas del evangelio eterno.</a:t>
            </a:r>
            <a:endParaRPr lang="es-ES" sz="4800" b="1" dirty="0">
              <a:solidFill>
                <a:srgbClr val="002060"/>
              </a:solidFill>
            </a:endParaRPr>
          </a:p>
        </p:txBody>
      </p:sp>
    </p:spTree>
    <p:extLst>
      <p:ext uri="{BB962C8B-B14F-4D97-AF65-F5344CB8AC3E}">
        <p14:creationId xmlns:p14="http://schemas.microsoft.com/office/powerpoint/2010/main" val="3410695155"/>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1198187" y="460835"/>
            <a:ext cx="9532781" cy="6001643"/>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800" b="1" dirty="0">
                <a:solidFill>
                  <a:srgbClr val="002060"/>
                </a:solidFill>
              </a:rPr>
              <a:t>El evangelio </a:t>
            </a:r>
            <a:r>
              <a:rPr lang="es-ES" sz="4800" b="1" dirty="0">
                <a:solidFill>
                  <a:srgbClr val="FF0000"/>
                </a:solidFill>
              </a:rPr>
              <a:t>exige cambios </a:t>
            </a:r>
            <a:r>
              <a:rPr lang="es-ES" sz="4800" b="1" dirty="0">
                <a:solidFill>
                  <a:srgbClr val="002060"/>
                </a:solidFill>
              </a:rPr>
              <a:t>en nuestro </a:t>
            </a:r>
            <a:r>
              <a:rPr lang="es-ES" sz="4800" b="1" dirty="0">
                <a:solidFill>
                  <a:srgbClr val="FF0000"/>
                </a:solidFill>
              </a:rPr>
              <a:t>estilo de vida</a:t>
            </a:r>
            <a:r>
              <a:rPr lang="es-ES" sz="4800" b="1" dirty="0">
                <a:solidFill>
                  <a:srgbClr val="002060"/>
                </a:solidFill>
              </a:rPr>
              <a:t>. Afectará cómo hablamos, qué comemos y bebemos, cómo usamos nuestro tiempo, qué vemos, qué oímos, qué lugares frecuentamos, cómo usamos nuestro dinero, cómo tratamos a otros, etc.</a:t>
            </a:r>
            <a:endParaRPr lang="es-ES" sz="4800" b="1" dirty="0">
              <a:solidFill>
                <a:srgbClr val="002060"/>
              </a:solidFill>
            </a:endParaRPr>
          </a:p>
        </p:txBody>
      </p:sp>
    </p:spTree>
    <p:extLst>
      <p:ext uri="{BB962C8B-B14F-4D97-AF65-F5344CB8AC3E}">
        <p14:creationId xmlns:p14="http://schemas.microsoft.com/office/powerpoint/2010/main" val="874991421"/>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750627" y="460835"/>
            <a:ext cx="10493837" cy="5632311"/>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000" b="1" dirty="0">
                <a:solidFill>
                  <a:srgbClr val="002060"/>
                </a:solidFill>
              </a:rPr>
              <a:t>Muchos cristianos enfatizan tan solo los </a:t>
            </a:r>
            <a:r>
              <a:rPr lang="es-ES" sz="4000" b="1" dirty="0">
                <a:solidFill>
                  <a:srgbClr val="FF0000"/>
                </a:solidFill>
              </a:rPr>
              <a:t>beneficios</a:t>
            </a:r>
            <a:r>
              <a:rPr lang="es-ES" sz="4000" b="1" dirty="0">
                <a:solidFill>
                  <a:srgbClr val="002060"/>
                </a:solidFill>
              </a:rPr>
              <a:t> del evangelio y no están dispuestos a cumplir con los </a:t>
            </a:r>
            <a:r>
              <a:rPr lang="es-ES" sz="4000" b="1" dirty="0">
                <a:solidFill>
                  <a:srgbClr val="FF0000"/>
                </a:solidFill>
              </a:rPr>
              <a:t>requisitos</a:t>
            </a:r>
            <a:r>
              <a:rPr lang="es-ES" sz="4000" b="1" dirty="0">
                <a:solidFill>
                  <a:srgbClr val="002060"/>
                </a:solidFill>
              </a:rPr>
              <a:t> del mismo. Ven el evangelio como una </a:t>
            </a:r>
            <a:r>
              <a:rPr lang="es-ES" sz="4000" b="1" dirty="0">
                <a:solidFill>
                  <a:srgbClr val="FF0000"/>
                </a:solidFill>
              </a:rPr>
              <a:t>forma barata </a:t>
            </a:r>
            <a:r>
              <a:rPr lang="es-ES" sz="4000" b="1" dirty="0">
                <a:solidFill>
                  <a:srgbClr val="002060"/>
                </a:solidFill>
              </a:rPr>
              <a:t>de escapar a la condenación sin un </a:t>
            </a:r>
            <a:r>
              <a:rPr lang="es-ES" sz="4000" b="1" dirty="0">
                <a:solidFill>
                  <a:srgbClr val="FF0000"/>
                </a:solidFill>
              </a:rPr>
              <a:t>cambio en la vida</a:t>
            </a:r>
            <a:r>
              <a:rPr lang="es-ES" sz="4000" b="1" dirty="0">
                <a:solidFill>
                  <a:srgbClr val="002060"/>
                </a:solidFill>
              </a:rPr>
              <a:t>. En efecto, dicen</a:t>
            </a:r>
            <a:r>
              <a:rPr lang="es-ES" sz="4000" b="1" dirty="0" smtClean="0">
                <a:solidFill>
                  <a:srgbClr val="002060"/>
                </a:solidFill>
              </a:rPr>
              <a:t>:</a:t>
            </a:r>
          </a:p>
          <a:p>
            <a:pPr>
              <a:buClr>
                <a:srgbClr val="FF0000"/>
              </a:buClr>
            </a:pPr>
            <a:r>
              <a:rPr lang="es-ES" sz="4000" b="1" dirty="0">
                <a:solidFill>
                  <a:srgbClr val="002060"/>
                </a:solidFill>
              </a:rPr>
              <a:t>‘</a:t>
            </a:r>
            <a:r>
              <a:rPr lang="es-ES" sz="4000" b="1" i="1" dirty="0">
                <a:solidFill>
                  <a:srgbClr val="FF0000"/>
                </a:solidFill>
              </a:rPr>
              <a:t>Cristo lo pagó todo y por lo tanto estoy salvo y no necesito preocuparme por cambiar mi estilo de vida</a:t>
            </a:r>
            <a:r>
              <a:rPr lang="es-ES" sz="4000" b="1" dirty="0">
                <a:solidFill>
                  <a:srgbClr val="FF0000"/>
                </a:solidFill>
              </a:rPr>
              <a:t>.’</a:t>
            </a:r>
            <a:endParaRPr lang="es-ES" sz="4000" b="1" dirty="0">
              <a:solidFill>
                <a:srgbClr val="FF0000"/>
              </a:solidFill>
            </a:endParaRPr>
          </a:p>
        </p:txBody>
      </p:sp>
    </p:spTree>
    <p:extLst>
      <p:ext uri="{BB962C8B-B14F-4D97-AF65-F5344CB8AC3E}">
        <p14:creationId xmlns:p14="http://schemas.microsoft.com/office/powerpoint/2010/main" val="101985670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1198187" y="460835"/>
            <a:ext cx="9532781" cy="6001643"/>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800" b="1" dirty="0">
                <a:solidFill>
                  <a:srgbClr val="002060"/>
                </a:solidFill>
              </a:rPr>
              <a:t>El verbo ‘</a:t>
            </a:r>
            <a:r>
              <a:rPr lang="es-ES" sz="4800" b="1" dirty="0">
                <a:solidFill>
                  <a:srgbClr val="FF0000"/>
                </a:solidFill>
              </a:rPr>
              <a:t>diciendo</a:t>
            </a:r>
            <a:r>
              <a:rPr lang="es-ES" sz="4800" b="1" dirty="0">
                <a:solidFill>
                  <a:srgbClr val="002060"/>
                </a:solidFill>
              </a:rPr>
              <a:t>’ en el mensaje del primer ángel indica que un </a:t>
            </a:r>
            <a:r>
              <a:rPr lang="es-ES" sz="4800" b="1" dirty="0">
                <a:solidFill>
                  <a:srgbClr val="FF0000"/>
                </a:solidFill>
              </a:rPr>
              <a:t>cambio en el estilo de vida</a:t>
            </a:r>
            <a:r>
              <a:rPr lang="es-ES" sz="4800" b="1" dirty="0">
                <a:solidFill>
                  <a:srgbClr val="002060"/>
                </a:solidFill>
              </a:rPr>
              <a:t> es parte integral del evangelio eterno. El evangelio no solo nos aporta </a:t>
            </a:r>
            <a:r>
              <a:rPr lang="es-ES" sz="4800" b="1" dirty="0">
                <a:solidFill>
                  <a:srgbClr val="FF0000"/>
                </a:solidFill>
              </a:rPr>
              <a:t>beneficios y privilegios</a:t>
            </a:r>
            <a:r>
              <a:rPr lang="es-ES" sz="4800" b="1" dirty="0">
                <a:solidFill>
                  <a:srgbClr val="002060"/>
                </a:solidFill>
              </a:rPr>
              <a:t>, sino que también conlleva </a:t>
            </a:r>
            <a:r>
              <a:rPr lang="es-ES" sz="4800" b="1" dirty="0">
                <a:solidFill>
                  <a:srgbClr val="FF0000"/>
                </a:solidFill>
              </a:rPr>
              <a:t>obligaciones y responsabilidades</a:t>
            </a:r>
            <a:r>
              <a:rPr lang="es-ES" sz="4800" b="1" dirty="0">
                <a:solidFill>
                  <a:srgbClr val="002060"/>
                </a:solidFill>
              </a:rPr>
              <a:t>.</a:t>
            </a:r>
            <a:endParaRPr lang="es-ES" sz="4800" b="1" dirty="0">
              <a:solidFill>
                <a:srgbClr val="002060"/>
              </a:solidFill>
            </a:endParaRPr>
          </a:p>
        </p:txBody>
      </p:sp>
    </p:spTree>
    <p:extLst>
      <p:ext uri="{BB962C8B-B14F-4D97-AF65-F5344CB8AC3E}">
        <p14:creationId xmlns:p14="http://schemas.microsoft.com/office/powerpoint/2010/main" val="223341501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30441" y="681282"/>
            <a:ext cx="11481130" cy="6247864"/>
          </a:xfrm>
          <a:prstGeom prst="rect">
            <a:avLst/>
          </a:prstGeom>
          <a:noFill/>
        </p:spPr>
        <p:txBody>
          <a:bodyPr wrap="square" rtlCol="0">
            <a:spAutoFit/>
          </a:bodyPr>
          <a:lstStyle/>
          <a:p>
            <a:pPr lvl="0"/>
            <a:r>
              <a:rPr lang="es-ES" sz="4000" b="1" dirty="0" smtClean="0">
                <a:solidFill>
                  <a:prstClr val="white"/>
                </a:solidFill>
              </a:rPr>
              <a:t>“</a:t>
            </a:r>
            <a:r>
              <a:rPr lang="es-ES" sz="4000" b="1" dirty="0">
                <a:solidFill>
                  <a:prstClr val="white"/>
                </a:solidFill>
              </a:rPr>
              <a:t>Porque la </a:t>
            </a:r>
            <a:r>
              <a:rPr lang="es-ES" sz="4000" b="1" dirty="0">
                <a:solidFill>
                  <a:srgbClr val="FFFF00"/>
                </a:solidFill>
              </a:rPr>
              <a:t>gracia de Dios </a:t>
            </a:r>
            <a:r>
              <a:rPr lang="es-ES" sz="4000" b="1" dirty="0">
                <a:solidFill>
                  <a:prstClr val="white"/>
                </a:solidFill>
              </a:rPr>
              <a:t>se ha manifestado para salvación a todos los hombres, 12 </a:t>
            </a:r>
            <a:r>
              <a:rPr lang="es-ES" sz="4000" b="1" dirty="0">
                <a:solidFill>
                  <a:srgbClr val="FFFF00"/>
                </a:solidFill>
              </a:rPr>
              <a:t>enseñándonos</a:t>
            </a:r>
            <a:r>
              <a:rPr lang="es-ES" sz="4000" b="1" dirty="0">
                <a:solidFill>
                  <a:prstClr val="white"/>
                </a:solidFill>
              </a:rPr>
              <a:t> que, </a:t>
            </a:r>
            <a:r>
              <a:rPr lang="es-ES" sz="4000" b="1" dirty="0">
                <a:solidFill>
                  <a:srgbClr val="FFFF00"/>
                </a:solidFill>
              </a:rPr>
              <a:t>renunciando</a:t>
            </a:r>
            <a:r>
              <a:rPr lang="es-ES" sz="4000" b="1" dirty="0">
                <a:solidFill>
                  <a:prstClr val="white"/>
                </a:solidFill>
              </a:rPr>
              <a:t> a la impiedad y a los deseos mundanos, </a:t>
            </a:r>
            <a:r>
              <a:rPr lang="es-ES" sz="4000" b="1" dirty="0">
                <a:solidFill>
                  <a:srgbClr val="FFFF00"/>
                </a:solidFill>
              </a:rPr>
              <a:t>vivamos</a:t>
            </a:r>
            <a:r>
              <a:rPr lang="es-ES" sz="4000" b="1" dirty="0">
                <a:solidFill>
                  <a:prstClr val="white"/>
                </a:solidFill>
              </a:rPr>
              <a:t> en este siglo sobria, justa y piadosamente, 13 aguardando la esperanza bienaventurada y la manifestación gloriosa de nuestro gran Dios y Salvador Jesucristo, 14 quien se dio a sí mismo por nosotros para redimirnos de toda iniquidad y </a:t>
            </a:r>
            <a:r>
              <a:rPr lang="es-ES" sz="4000" b="1" dirty="0">
                <a:solidFill>
                  <a:srgbClr val="FFFF00"/>
                </a:solidFill>
              </a:rPr>
              <a:t>purificar para sí </a:t>
            </a:r>
            <a:r>
              <a:rPr lang="es-ES" sz="4000" b="1" dirty="0">
                <a:solidFill>
                  <a:prstClr val="white"/>
                </a:solidFill>
              </a:rPr>
              <a:t>un pueblo propio, </a:t>
            </a:r>
            <a:r>
              <a:rPr lang="es-ES" sz="4000" b="1" dirty="0">
                <a:solidFill>
                  <a:srgbClr val="FFFF00"/>
                </a:solidFill>
              </a:rPr>
              <a:t>celoso de</a:t>
            </a:r>
            <a:r>
              <a:rPr lang="es-ES" sz="4000" b="1" dirty="0">
                <a:solidFill>
                  <a:prstClr val="white"/>
                </a:solidFill>
              </a:rPr>
              <a:t> </a:t>
            </a:r>
            <a:r>
              <a:rPr lang="es-ES" sz="4000" b="1" dirty="0">
                <a:solidFill>
                  <a:srgbClr val="FFFF00"/>
                </a:solidFill>
              </a:rPr>
              <a:t>buenas obras</a:t>
            </a:r>
            <a:r>
              <a:rPr lang="es-ES" sz="4000" b="1" dirty="0">
                <a:solidFill>
                  <a:prstClr val="white"/>
                </a:solidFill>
              </a:rPr>
              <a:t>.”</a:t>
            </a:r>
            <a:endParaRPr kumimoji="0" lang="es-ES" sz="4000" b="1" i="0" u="none" strike="noStrike" kern="1200" cap="none" spc="0" normalizeH="0" baseline="0" noProof="0" dirty="0">
              <a:ln>
                <a:noFill/>
              </a:ln>
              <a:solidFill>
                <a:prstClr val="white"/>
              </a:solidFill>
              <a:effectLst/>
              <a:uLnTx/>
              <a:uFillTx/>
              <a:latin typeface="Calibri" panose="020F0502020204030204"/>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04319" cy="584775"/>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200" b="1" dirty="0">
                <a:solidFill>
                  <a:srgbClr val="FF0000"/>
                </a:solidFill>
                <a:latin typeface="Arial Black" panose="020B0A04020102020204" pitchFamily="34" charset="0"/>
              </a:rPr>
              <a:t>Tito 2:11-14</a:t>
            </a:r>
            <a:r>
              <a:rPr lang="es-ES" sz="3200" b="1" dirty="0" smtClean="0">
                <a:solidFill>
                  <a:srgbClr val="FF0000"/>
                </a:solidFill>
                <a:latin typeface="Arial Black" panose="020B0A04020102020204" pitchFamily="34" charset="0"/>
              </a:rPr>
              <a:t>:</a:t>
            </a:r>
            <a:endParaRPr lang="es-ES" sz="3200" b="1"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232800591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30441" y="1145306"/>
            <a:ext cx="11481130" cy="3785652"/>
          </a:xfrm>
          <a:prstGeom prst="rect">
            <a:avLst/>
          </a:prstGeom>
          <a:noFill/>
        </p:spPr>
        <p:txBody>
          <a:bodyPr wrap="square" rtlCol="0">
            <a:spAutoFit/>
          </a:bodyPr>
          <a:lstStyle/>
          <a:p>
            <a:pPr lvl="0"/>
            <a:r>
              <a:rPr lang="es-ES" sz="6000" b="1" dirty="0" smtClean="0">
                <a:solidFill>
                  <a:prstClr val="white"/>
                </a:solidFill>
              </a:rPr>
              <a:t>“</a:t>
            </a:r>
            <a:r>
              <a:rPr lang="es-ES" sz="6000" b="1" dirty="0">
                <a:solidFill>
                  <a:prstClr val="white"/>
                </a:solidFill>
              </a:rPr>
              <a:t>Porque </a:t>
            </a:r>
            <a:r>
              <a:rPr lang="es-ES" sz="6000" b="1" dirty="0">
                <a:solidFill>
                  <a:srgbClr val="FFFF00"/>
                </a:solidFill>
              </a:rPr>
              <a:t>por gracia </a:t>
            </a:r>
            <a:r>
              <a:rPr lang="es-ES" sz="6000" b="1" dirty="0">
                <a:solidFill>
                  <a:prstClr val="white"/>
                </a:solidFill>
              </a:rPr>
              <a:t>sois salvos por medio de la fe; y esto no de vosotros, pues es don de Dios; 9 </a:t>
            </a:r>
            <a:r>
              <a:rPr lang="es-ES" sz="6000" b="1" dirty="0">
                <a:solidFill>
                  <a:srgbClr val="FFFF00"/>
                </a:solidFill>
              </a:rPr>
              <a:t>no por obras</a:t>
            </a:r>
            <a:r>
              <a:rPr lang="es-ES" sz="6000" b="1" dirty="0">
                <a:solidFill>
                  <a:prstClr val="white"/>
                </a:solidFill>
              </a:rPr>
              <a:t>, para que nadie se gloríe.</a:t>
            </a:r>
            <a:endParaRPr kumimoji="0" lang="es-ES" sz="6000" b="1" i="0" u="none" strike="noStrike" kern="1200" cap="none" spc="0" normalizeH="0" baseline="0" noProof="0" dirty="0">
              <a:ln>
                <a:noFill/>
              </a:ln>
              <a:solidFill>
                <a:prstClr val="white"/>
              </a:solidFill>
              <a:effectLst/>
              <a:uLnTx/>
              <a:uFillTx/>
              <a:latin typeface="Calibri" panose="020F0502020204030204"/>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04319" cy="584775"/>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200" b="1" dirty="0">
                <a:solidFill>
                  <a:srgbClr val="FF0000"/>
                </a:solidFill>
                <a:latin typeface="Arial Black" panose="020B0A04020102020204" pitchFamily="34" charset="0"/>
              </a:rPr>
              <a:t>Efesios 2:8, 9:</a:t>
            </a:r>
          </a:p>
        </p:txBody>
      </p:sp>
    </p:spTree>
    <p:extLst>
      <p:ext uri="{BB962C8B-B14F-4D97-AF65-F5344CB8AC3E}">
        <p14:creationId xmlns:p14="http://schemas.microsoft.com/office/powerpoint/2010/main" val="119063356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30441" y="1145306"/>
            <a:ext cx="11481130" cy="4708981"/>
          </a:xfrm>
          <a:prstGeom prst="rect">
            <a:avLst/>
          </a:prstGeom>
          <a:noFill/>
        </p:spPr>
        <p:txBody>
          <a:bodyPr wrap="square" rtlCol="0">
            <a:spAutoFit/>
          </a:bodyPr>
          <a:lstStyle/>
          <a:p>
            <a:pPr lvl="0"/>
            <a:r>
              <a:rPr lang="es-ES" sz="6000" b="1" dirty="0" smtClean="0">
                <a:solidFill>
                  <a:prstClr val="white"/>
                </a:solidFill>
              </a:rPr>
              <a:t>“</a:t>
            </a:r>
            <a:r>
              <a:rPr lang="es-ES" sz="6000" b="1" dirty="0">
                <a:solidFill>
                  <a:prstClr val="white"/>
                </a:solidFill>
              </a:rPr>
              <a:t>Porque somos hechura suya, creados en Cristo Jesús </a:t>
            </a:r>
            <a:r>
              <a:rPr lang="es-ES" sz="6000" b="1" dirty="0">
                <a:solidFill>
                  <a:srgbClr val="FFFF00"/>
                </a:solidFill>
              </a:rPr>
              <a:t>para buenas obras</a:t>
            </a:r>
            <a:r>
              <a:rPr lang="es-ES" sz="6000" b="1" dirty="0">
                <a:solidFill>
                  <a:prstClr val="white"/>
                </a:solidFill>
              </a:rPr>
              <a:t>, las cuales Dios preparó de antemano para que </a:t>
            </a:r>
            <a:r>
              <a:rPr lang="es-ES" sz="6000" b="1" dirty="0">
                <a:solidFill>
                  <a:srgbClr val="FFFF00"/>
                </a:solidFill>
              </a:rPr>
              <a:t>anduviésemos</a:t>
            </a:r>
            <a:r>
              <a:rPr lang="es-ES" sz="6000" b="1" dirty="0">
                <a:solidFill>
                  <a:prstClr val="white"/>
                </a:solidFill>
              </a:rPr>
              <a:t> en ellas.”</a:t>
            </a:r>
            <a:endParaRPr kumimoji="0" lang="es-ES" sz="6000" b="1" i="0" u="none" strike="noStrike" kern="1200" cap="none" spc="0" normalizeH="0" baseline="0" noProof="0" dirty="0">
              <a:ln>
                <a:noFill/>
              </a:ln>
              <a:solidFill>
                <a:prstClr val="white"/>
              </a:solidFill>
              <a:effectLst/>
              <a:uLnTx/>
              <a:uFillTx/>
              <a:latin typeface="Calibri" panose="020F0502020204030204"/>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04319" cy="584775"/>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200" b="1" dirty="0">
                <a:solidFill>
                  <a:srgbClr val="FF0000"/>
                </a:solidFill>
                <a:latin typeface="Arial Black" panose="020B0A04020102020204" pitchFamily="34" charset="0"/>
              </a:rPr>
              <a:t>Efesios 2:10:</a:t>
            </a:r>
          </a:p>
        </p:txBody>
      </p:sp>
    </p:spTree>
    <p:extLst>
      <p:ext uri="{BB962C8B-B14F-4D97-AF65-F5344CB8AC3E}">
        <p14:creationId xmlns:p14="http://schemas.microsoft.com/office/powerpoint/2010/main" val="1744563534"/>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30441" y="858703"/>
            <a:ext cx="11481130" cy="5509200"/>
          </a:xfrm>
          <a:prstGeom prst="rect">
            <a:avLst/>
          </a:prstGeom>
          <a:noFill/>
        </p:spPr>
        <p:txBody>
          <a:bodyPr wrap="square" rtlCol="0">
            <a:spAutoFit/>
          </a:bodyPr>
          <a:lstStyle/>
          <a:p>
            <a:pPr lvl="0"/>
            <a:r>
              <a:rPr lang="es-ES" sz="4400" b="1" dirty="0" smtClean="0">
                <a:solidFill>
                  <a:prstClr val="white"/>
                </a:solidFill>
              </a:rPr>
              <a:t>“</a:t>
            </a:r>
            <a:r>
              <a:rPr lang="es-ES" sz="4400" b="1" dirty="0">
                <a:solidFill>
                  <a:prstClr val="white"/>
                </a:solidFill>
              </a:rPr>
              <a:t>Hermanos míos, ¿de qué aprovechará si alguno </a:t>
            </a:r>
            <a:r>
              <a:rPr lang="es-ES" sz="4400" b="1" dirty="0">
                <a:solidFill>
                  <a:srgbClr val="FFFF00"/>
                </a:solidFill>
              </a:rPr>
              <a:t>dice</a:t>
            </a:r>
            <a:r>
              <a:rPr lang="es-ES" sz="4400" b="1" dirty="0">
                <a:solidFill>
                  <a:prstClr val="white"/>
                </a:solidFill>
              </a:rPr>
              <a:t> que tiene fe, y </a:t>
            </a:r>
            <a:r>
              <a:rPr lang="es-ES" sz="4400" b="1" dirty="0">
                <a:solidFill>
                  <a:srgbClr val="FFFF00"/>
                </a:solidFill>
              </a:rPr>
              <a:t>no tiene obras</a:t>
            </a:r>
            <a:r>
              <a:rPr lang="es-ES" sz="4400" b="1" dirty="0">
                <a:solidFill>
                  <a:prstClr val="white"/>
                </a:solidFill>
              </a:rPr>
              <a:t>? ¿Podrá la </a:t>
            </a:r>
            <a:r>
              <a:rPr lang="es-ES" sz="4400" b="1" dirty="0">
                <a:solidFill>
                  <a:srgbClr val="FFFF00"/>
                </a:solidFill>
              </a:rPr>
              <a:t>[tal] fe </a:t>
            </a:r>
            <a:r>
              <a:rPr lang="es-ES" sz="4400" b="1" dirty="0">
                <a:solidFill>
                  <a:prstClr val="white"/>
                </a:solidFill>
              </a:rPr>
              <a:t>salvarle? 15 Y si un hermano o una hermana están desnudos, y tienen necesidad del mantenimiento de cada día, 16 y alguno de vosotros les dice: Id en paz, calentaos y saciaos, pero no les dais las cosas que son necesarias para el cuerpo, ¿de qué aprovecha? </a:t>
            </a:r>
            <a:endParaRPr kumimoji="0" lang="es-ES" sz="4400" b="1" i="0" u="none" strike="noStrike" kern="1200" cap="none" spc="0" normalizeH="0" baseline="0" noProof="0" dirty="0">
              <a:ln>
                <a:noFill/>
              </a:ln>
              <a:solidFill>
                <a:prstClr val="white"/>
              </a:solidFill>
              <a:effectLst/>
              <a:uLnTx/>
              <a:uFillTx/>
              <a:latin typeface="Calibri" panose="020F0502020204030204"/>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04319" cy="584775"/>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200" b="1" dirty="0">
                <a:solidFill>
                  <a:srgbClr val="FF0000"/>
                </a:solidFill>
                <a:latin typeface="Arial Black" panose="020B0A04020102020204" pitchFamily="34" charset="0"/>
              </a:rPr>
              <a:t>Santiago </a:t>
            </a:r>
            <a:r>
              <a:rPr lang="es-ES" sz="3200" b="1" dirty="0" smtClean="0">
                <a:solidFill>
                  <a:srgbClr val="FF0000"/>
                </a:solidFill>
                <a:latin typeface="Arial Black" panose="020B0A04020102020204" pitchFamily="34" charset="0"/>
              </a:rPr>
              <a:t>2:14-26: </a:t>
            </a:r>
            <a:endParaRPr lang="es-ES" sz="3200" b="1"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3971088650"/>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30441" y="858703"/>
            <a:ext cx="11481130" cy="5509200"/>
          </a:xfrm>
          <a:prstGeom prst="rect">
            <a:avLst/>
          </a:prstGeom>
          <a:noFill/>
        </p:spPr>
        <p:txBody>
          <a:bodyPr wrap="square" rtlCol="0">
            <a:spAutoFit/>
          </a:bodyPr>
          <a:lstStyle/>
          <a:p>
            <a:pPr lvl="0"/>
            <a:r>
              <a:rPr lang="es-ES" sz="4400" b="1" dirty="0" smtClean="0">
                <a:solidFill>
                  <a:prstClr val="white"/>
                </a:solidFill>
              </a:rPr>
              <a:t>17 </a:t>
            </a:r>
            <a:r>
              <a:rPr lang="es-ES" sz="4400" b="1" dirty="0">
                <a:solidFill>
                  <a:prstClr val="white"/>
                </a:solidFill>
              </a:rPr>
              <a:t>Así también la fe, si no tiene obras, </a:t>
            </a:r>
            <a:r>
              <a:rPr lang="es-ES" sz="4400" b="1" dirty="0">
                <a:solidFill>
                  <a:srgbClr val="FFFF00"/>
                </a:solidFill>
              </a:rPr>
              <a:t>es muerta en sí misma</a:t>
            </a:r>
            <a:r>
              <a:rPr lang="es-ES" sz="4400" b="1" dirty="0">
                <a:solidFill>
                  <a:prstClr val="white"/>
                </a:solidFill>
              </a:rPr>
              <a:t>. 18 Pero alguno dirá: Tú tienes fe, y yo tengo obras. Muéstrame tu fe sin tus obras, y yo te mostraré </a:t>
            </a:r>
            <a:r>
              <a:rPr lang="es-ES" sz="4400" b="1" dirty="0">
                <a:solidFill>
                  <a:srgbClr val="FFFF00"/>
                </a:solidFill>
              </a:rPr>
              <a:t>mi fe por mis obras</a:t>
            </a:r>
            <a:r>
              <a:rPr lang="es-ES" sz="4400" b="1" dirty="0">
                <a:solidFill>
                  <a:prstClr val="white"/>
                </a:solidFill>
              </a:rPr>
              <a:t>. 19 Tú crees que Dios es uno; bien haces. También los demonios creen, y tiemblan. 20 ¿Mas quieres saber, hombre vano, que la </a:t>
            </a:r>
            <a:r>
              <a:rPr lang="es-ES" sz="4400" b="1" dirty="0">
                <a:solidFill>
                  <a:srgbClr val="FFFF00"/>
                </a:solidFill>
              </a:rPr>
              <a:t>fe sin obras es muerta</a:t>
            </a:r>
            <a:r>
              <a:rPr lang="es-ES" sz="4400" b="1" dirty="0">
                <a:solidFill>
                  <a:prstClr val="white"/>
                </a:solidFill>
              </a:rPr>
              <a:t>? </a:t>
            </a:r>
            <a:endParaRPr kumimoji="0" lang="es-ES" sz="4400" b="1" i="0" u="none" strike="noStrike" kern="1200" cap="none" spc="0" normalizeH="0" baseline="0" noProof="0" dirty="0">
              <a:ln>
                <a:noFill/>
              </a:ln>
              <a:solidFill>
                <a:prstClr val="white"/>
              </a:solidFill>
              <a:effectLst/>
              <a:uLnTx/>
              <a:uFillTx/>
              <a:latin typeface="Calibri" panose="020F0502020204030204"/>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04319" cy="584775"/>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200" b="1" dirty="0">
                <a:solidFill>
                  <a:srgbClr val="FF0000"/>
                </a:solidFill>
                <a:latin typeface="Arial Black" panose="020B0A04020102020204" pitchFamily="34" charset="0"/>
              </a:rPr>
              <a:t>Santiago </a:t>
            </a:r>
            <a:r>
              <a:rPr lang="es-ES" sz="3200" b="1" dirty="0" smtClean="0">
                <a:solidFill>
                  <a:srgbClr val="FF0000"/>
                </a:solidFill>
                <a:latin typeface="Arial Black" panose="020B0A04020102020204" pitchFamily="34" charset="0"/>
              </a:rPr>
              <a:t>2:14-26: </a:t>
            </a:r>
            <a:endParaRPr lang="es-ES" sz="3200" b="1"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4131855288"/>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30441" y="858703"/>
            <a:ext cx="11481130" cy="5509200"/>
          </a:xfrm>
          <a:prstGeom prst="rect">
            <a:avLst/>
          </a:prstGeom>
          <a:noFill/>
        </p:spPr>
        <p:txBody>
          <a:bodyPr wrap="square" rtlCol="0">
            <a:spAutoFit/>
          </a:bodyPr>
          <a:lstStyle/>
          <a:p>
            <a:pPr lvl="0"/>
            <a:r>
              <a:rPr lang="es-ES" sz="4400" b="1" dirty="0" smtClean="0">
                <a:solidFill>
                  <a:prstClr val="white"/>
                </a:solidFill>
              </a:rPr>
              <a:t>21 ¿No fue justificado </a:t>
            </a:r>
            <a:r>
              <a:rPr lang="es-ES" sz="4400" b="1" dirty="0" smtClean="0">
                <a:solidFill>
                  <a:srgbClr val="FFFF00"/>
                </a:solidFill>
              </a:rPr>
              <a:t>por las obras Abraham </a:t>
            </a:r>
            <a:r>
              <a:rPr lang="es-ES" sz="4400" b="1" dirty="0" smtClean="0">
                <a:solidFill>
                  <a:prstClr val="white"/>
                </a:solidFill>
              </a:rPr>
              <a:t>nuestro padre, cuando ofreció a su hijo Isaac sobre el altar? 22 ¿No ves que la </a:t>
            </a:r>
            <a:r>
              <a:rPr lang="es-ES" sz="4400" b="1" dirty="0" smtClean="0">
                <a:solidFill>
                  <a:srgbClr val="FFFF00"/>
                </a:solidFill>
              </a:rPr>
              <a:t>fe</a:t>
            </a:r>
            <a:r>
              <a:rPr lang="es-ES" sz="4400" b="1" dirty="0" smtClean="0">
                <a:solidFill>
                  <a:prstClr val="white"/>
                </a:solidFill>
              </a:rPr>
              <a:t> actuó </a:t>
            </a:r>
            <a:r>
              <a:rPr lang="es-ES" sz="4400" b="1" dirty="0" smtClean="0">
                <a:solidFill>
                  <a:srgbClr val="FFFF00"/>
                </a:solidFill>
              </a:rPr>
              <a:t>juntamente con sus obras</a:t>
            </a:r>
            <a:r>
              <a:rPr lang="es-ES" sz="4400" b="1" dirty="0" smtClean="0">
                <a:solidFill>
                  <a:prstClr val="white"/>
                </a:solidFill>
              </a:rPr>
              <a:t>, y que la fe </a:t>
            </a:r>
            <a:r>
              <a:rPr lang="es-ES" sz="4400" b="1" dirty="0" smtClean="0">
                <a:solidFill>
                  <a:srgbClr val="FFFF00"/>
                </a:solidFill>
              </a:rPr>
              <a:t>se</a:t>
            </a:r>
            <a:r>
              <a:rPr lang="es-ES" sz="4400" b="1" dirty="0" smtClean="0">
                <a:solidFill>
                  <a:prstClr val="white"/>
                </a:solidFill>
              </a:rPr>
              <a:t> </a:t>
            </a:r>
            <a:r>
              <a:rPr lang="es-ES" sz="4400" b="1" dirty="0" smtClean="0">
                <a:solidFill>
                  <a:srgbClr val="FFFF00"/>
                </a:solidFill>
              </a:rPr>
              <a:t>perfeccionó por las obras</a:t>
            </a:r>
            <a:r>
              <a:rPr lang="es-ES" sz="4400" b="1" dirty="0" smtClean="0">
                <a:solidFill>
                  <a:prstClr val="white"/>
                </a:solidFill>
              </a:rPr>
              <a:t>? 23 Y se cumplió la Escritura que dice: Abraham creyó a Dios, y le fue contado por justicia, y fue llamado amigo de Dios.</a:t>
            </a:r>
            <a:endParaRPr kumimoji="0" lang="es-ES" sz="4400" b="1" i="0" u="none" strike="noStrike" kern="1200" cap="none" spc="0" normalizeH="0" baseline="0" noProof="0" dirty="0">
              <a:ln>
                <a:noFill/>
              </a:ln>
              <a:solidFill>
                <a:prstClr val="white"/>
              </a:solidFill>
              <a:effectLst/>
              <a:uLnTx/>
              <a:uFillTx/>
              <a:latin typeface="Calibri" panose="020F0502020204030204"/>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04319" cy="584775"/>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200" b="1" dirty="0">
                <a:solidFill>
                  <a:srgbClr val="FF0000"/>
                </a:solidFill>
                <a:latin typeface="Arial Black" panose="020B0A04020102020204" pitchFamily="34" charset="0"/>
              </a:rPr>
              <a:t>Santiago </a:t>
            </a:r>
            <a:r>
              <a:rPr lang="es-ES" sz="3200" b="1" dirty="0" smtClean="0">
                <a:solidFill>
                  <a:srgbClr val="FF0000"/>
                </a:solidFill>
                <a:latin typeface="Arial Black" panose="020B0A04020102020204" pitchFamily="34" charset="0"/>
              </a:rPr>
              <a:t>2:14-26: </a:t>
            </a:r>
            <a:endParaRPr lang="es-ES" sz="3200" b="1"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31766284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568214" y="1641074"/>
            <a:ext cx="10982999" cy="3785652"/>
          </a:xfrm>
          <a:prstGeom prst="rect">
            <a:avLst/>
          </a:prstGeom>
          <a:noFill/>
          <a:effectLst>
            <a:outerShdw blurRad="50800" dist="50800" dir="5400000" algn="ctr" rotWithShape="0">
              <a:srgbClr val="000000">
                <a:alpha val="22000"/>
              </a:srgbClr>
            </a:outerShdw>
          </a:effectLst>
        </p:spPr>
        <p:txBody>
          <a:bodyPr wrap="square" rtlCol="0">
            <a:spAutoFit/>
          </a:bodyPr>
          <a:lstStyle/>
          <a:p>
            <a:pPr algn="ctr"/>
            <a:r>
              <a:rPr lang="es-ES" sz="6000" b="1" dirty="0">
                <a:solidFill>
                  <a:srgbClr val="002060"/>
                </a:solidFill>
              </a:rPr>
              <a:t>El plan se </a:t>
            </a:r>
            <a:r>
              <a:rPr lang="es-ES" sz="6000" b="1" dirty="0">
                <a:solidFill>
                  <a:srgbClr val="FF0000"/>
                </a:solidFill>
              </a:rPr>
              <a:t>formuló</a:t>
            </a:r>
            <a:r>
              <a:rPr lang="es-ES" sz="6000" b="1" dirty="0">
                <a:solidFill>
                  <a:srgbClr val="002060"/>
                </a:solidFill>
              </a:rPr>
              <a:t> en los </a:t>
            </a:r>
            <a:r>
              <a:rPr lang="es-ES" sz="6000" b="1" dirty="0">
                <a:solidFill>
                  <a:srgbClr val="FF0000"/>
                </a:solidFill>
              </a:rPr>
              <a:t>siglos de la eternidad</a:t>
            </a:r>
            <a:r>
              <a:rPr lang="es-ES" sz="6000" b="1" dirty="0">
                <a:solidFill>
                  <a:srgbClr val="002060"/>
                </a:solidFill>
              </a:rPr>
              <a:t>, pero se </a:t>
            </a:r>
            <a:r>
              <a:rPr lang="es-ES" sz="6000" b="1" dirty="0">
                <a:solidFill>
                  <a:srgbClr val="FF0000"/>
                </a:solidFill>
              </a:rPr>
              <a:t>implementó</a:t>
            </a:r>
            <a:r>
              <a:rPr lang="es-ES" sz="6000" b="1" dirty="0">
                <a:solidFill>
                  <a:srgbClr val="002060"/>
                </a:solidFill>
              </a:rPr>
              <a:t> cuando </a:t>
            </a:r>
            <a:r>
              <a:rPr lang="es-ES" sz="6000" b="1" dirty="0">
                <a:solidFill>
                  <a:srgbClr val="FF0000"/>
                </a:solidFill>
              </a:rPr>
              <a:t>Jesús</a:t>
            </a:r>
            <a:r>
              <a:rPr lang="es-ES" sz="6000" b="1" dirty="0">
                <a:solidFill>
                  <a:srgbClr val="002060"/>
                </a:solidFill>
              </a:rPr>
              <a:t> ofreció ocupar el lugar del pecador.</a:t>
            </a:r>
          </a:p>
        </p:txBody>
      </p:sp>
    </p:spTree>
    <p:extLst>
      <p:ext uri="{BB962C8B-B14F-4D97-AF65-F5344CB8AC3E}">
        <p14:creationId xmlns:p14="http://schemas.microsoft.com/office/powerpoint/2010/main" val="71259544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30441" y="858703"/>
            <a:ext cx="11481130" cy="4832092"/>
          </a:xfrm>
          <a:prstGeom prst="rect">
            <a:avLst/>
          </a:prstGeom>
          <a:noFill/>
        </p:spPr>
        <p:txBody>
          <a:bodyPr wrap="square" rtlCol="0">
            <a:spAutoFit/>
          </a:bodyPr>
          <a:lstStyle/>
          <a:p>
            <a:pPr lvl="0"/>
            <a:r>
              <a:rPr lang="es-ES" sz="4400" b="1" dirty="0" smtClean="0">
                <a:solidFill>
                  <a:prstClr val="white"/>
                </a:solidFill>
              </a:rPr>
              <a:t>24 Vosotros veis, pues, que el hombre es justificado por las obras, y </a:t>
            </a:r>
            <a:r>
              <a:rPr lang="es-ES" sz="4400" b="1" dirty="0" smtClean="0">
                <a:solidFill>
                  <a:srgbClr val="FFFF00"/>
                </a:solidFill>
              </a:rPr>
              <a:t>no solamente por la fe</a:t>
            </a:r>
            <a:r>
              <a:rPr lang="es-ES" sz="4400" b="1" dirty="0" smtClean="0">
                <a:solidFill>
                  <a:prstClr val="white"/>
                </a:solidFill>
              </a:rPr>
              <a:t>. 25 Asimismo también </a:t>
            </a:r>
            <a:r>
              <a:rPr lang="es-ES" sz="4400" b="1" dirty="0" err="1" smtClean="0">
                <a:solidFill>
                  <a:srgbClr val="FFFF00"/>
                </a:solidFill>
              </a:rPr>
              <a:t>Rahab</a:t>
            </a:r>
            <a:r>
              <a:rPr lang="es-ES" sz="4400" b="1" dirty="0" smtClean="0">
                <a:solidFill>
                  <a:srgbClr val="FFFF00"/>
                </a:solidFill>
              </a:rPr>
              <a:t> la ramera</a:t>
            </a:r>
            <a:r>
              <a:rPr lang="es-ES" sz="4400" b="1" dirty="0" smtClean="0">
                <a:solidFill>
                  <a:prstClr val="white"/>
                </a:solidFill>
              </a:rPr>
              <a:t>, ¿no fue justificada por obras, cuando recibió a los mensajeros y los envió por otro camino? 26 Porque como el </a:t>
            </a:r>
            <a:r>
              <a:rPr lang="es-ES" sz="4400" b="1" dirty="0" smtClean="0">
                <a:solidFill>
                  <a:srgbClr val="FFFF00"/>
                </a:solidFill>
              </a:rPr>
              <a:t>cuerpo sin espíritu </a:t>
            </a:r>
            <a:r>
              <a:rPr lang="es-ES" sz="4400" b="1" dirty="0" smtClean="0">
                <a:solidFill>
                  <a:prstClr val="white"/>
                </a:solidFill>
              </a:rPr>
              <a:t>está muerto, así también la </a:t>
            </a:r>
            <a:r>
              <a:rPr lang="es-ES" sz="4400" b="1" dirty="0" smtClean="0">
                <a:solidFill>
                  <a:srgbClr val="FFFF00"/>
                </a:solidFill>
              </a:rPr>
              <a:t>fe sin obras </a:t>
            </a:r>
            <a:r>
              <a:rPr lang="es-ES" sz="4400" b="1" dirty="0" smtClean="0">
                <a:solidFill>
                  <a:prstClr val="white"/>
                </a:solidFill>
              </a:rPr>
              <a:t>está muerta.”</a:t>
            </a:r>
            <a:endParaRPr kumimoji="0" lang="es-ES" sz="4400" b="1" i="0" u="none" strike="noStrike" kern="1200" cap="none" spc="0" normalizeH="0" baseline="0" noProof="0" dirty="0">
              <a:ln>
                <a:noFill/>
              </a:ln>
              <a:solidFill>
                <a:prstClr val="white"/>
              </a:solidFill>
              <a:effectLst/>
              <a:uLnTx/>
              <a:uFillTx/>
              <a:latin typeface="Calibri" panose="020F0502020204030204"/>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04319" cy="584775"/>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200" b="1" dirty="0">
                <a:solidFill>
                  <a:srgbClr val="FF0000"/>
                </a:solidFill>
                <a:latin typeface="Arial Black" panose="020B0A04020102020204" pitchFamily="34" charset="0"/>
              </a:rPr>
              <a:t>Santiago </a:t>
            </a:r>
            <a:r>
              <a:rPr lang="es-ES" sz="3200" b="1" dirty="0" smtClean="0">
                <a:solidFill>
                  <a:srgbClr val="FF0000"/>
                </a:solidFill>
                <a:latin typeface="Arial Black" panose="020B0A04020102020204" pitchFamily="34" charset="0"/>
              </a:rPr>
              <a:t>2:14-26: </a:t>
            </a:r>
            <a:endParaRPr lang="es-ES" sz="3200" b="1"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258485533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B0FF668-9EF4-418A-8028-BA339B26BAA9}"/>
              </a:ext>
            </a:extLst>
          </p:cNvPr>
          <p:cNvSpPr txBox="1"/>
          <p:nvPr/>
        </p:nvSpPr>
        <p:spPr>
          <a:xfrm>
            <a:off x="0" y="1639336"/>
            <a:ext cx="12192000" cy="3046988"/>
          </a:xfrm>
          <a:prstGeom prst="rect">
            <a:avLst/>
          </a:prstGeom>
          <a:solidFill>
            <a:schemeClr val="accent1">
              <a:lumMod val="50000"/>
            </a:schemeClr>
          </a:solidFill>
          <a:effectLst>
            <a:outerShdw blurRad="50800" dist="50800" dir="5400000" algn="ctr" rotWithShape="0">
              <a:schemeClr val="tx1"/>
            </a:outerShdw>
          </a:effectLst>
        </p:spPr>
        <p:txBody>
          <a:bodyPr wrap="square" rtlCol="0">
            <a:spAutoFit/>
          </a:bodyPr>
          <a:lstStyle/>
          <a:p>
            <a:pPr algn="ctr"/>
            <a:r>
              <a:rPr lang="es-ES" sz="9600" dirty="0">
                <a:solidFill>
                  <a:schemeClr val="bg1"/>
                </a:solidFill>
                <a:latin typeface="Bauhaus 93" panose="04030905020B02020C02" pitchFamily="82" charset="0"/>
              </a:rPr>
              <a:t>La predicación del evangelio</a:t>
            </a:r>
            <a:endParaRPr lang="es-ES" sz="9600" dirty="0">
              <a:solidFill>
                <a:schemeClr val="bg1"/>
              </a:solidFill>
              <a:latin typeface="Bauhaus 93" panose="04030905020B02020C02" pitchFamily="82" charset="0"/>
            </a:endParaRPr>
          </a:p>
        </p:txBody>
      </p:sp>
    </p:spTree>
    <p:extLst>
      <p:ext uri="{BB962C8B-B14F-4D97-AF65-F5344CB8AC3E}">
        <p14:creationId xmlns:p14="http://schemas.microsoft.com/office/powerpoint/2010/main" val="114850158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30441" y="856357"/>
            <a:ext cx="11481130" cy="6001643"/>
          </a:xfrm>
          <a:prstGeom prst="rect">
            <a:avLst/>
          </a:prstGeom>
          <a:noFill/>
        </p:spPr>
        <p:txBody>
          <a:bodyPr wrap="square" rtlCol="0">
            <a:spAutoFit/>
          </a:bodyPr>
          <a:lstStyle/>
          <a:p>
            <a:pPr lvl="0"/>
            <a:r>
              <a:rPr lang="es-ES" sz="4800" b="1" dirty="0" smtClean="0">
                <a:solidFill>
                  <a:prstClr val="white"/>
                </a:solidFill>
              </a:rPr>
              <a:t>“</a:t>
            </a:r>
            <a:r>
              <a:rPr lang="es-ES" sz="4800" b="1" dirty="0">
                <a:solidFill>
                  <a:prstClr val="white"/>
                </a:solidFill>
              </a:rPr>
              <a:t>Vi volar por en medio del cielo a otro ángel, que tenía el evangelio eterno </a:t>
            </a:r>
            <a:r>
              <a:rPr lang="es-ES" sz="4800" b="1" dirty="0">
                <a:solidFill>
                  <a:srgbClr val="FFFF00"/>
                </a:solidFill>
              </a:rPr>
              <a:t>para predicarlo</a:t>
            </a:r>
            <a:r>
              <a:rPr lang="es-ES" sz="4800" b="1" dirty="0">
                <a:solidFill>
                  <a:prstClr val="white"/>
                </a:solidFill>
              </a:rPr>
              <a:t> a los moradores de la tierra, a toda nación, tribu, lengua y pueblo, 7 diciendo a gran voz: Temed a Dios, y dadle gloria, porque la hora de su juicio ha llegado; y adorad a aquel que hizo el cielo y la tierra, el mar y las fuentes de las aguas.”</a:t>
            </a:r>
            <a:endParaRPr kumimoji="0" lang="es-ES" sz="4800" b="1" i="0" u="none" strike="noStrike" kern="1200" cap="none" spc="0" normalizeH="0" baseline="0" noProof="0" dirty="0">
              <a:ln>
                <a:noFill/>
              </a:ln>
              <a:solidFill>
                <a:prstClr val="white"/>
              </a:solidFill>
              <a:effectLst/>
              <a:uLnTx/>
              <a:uFillTx/>
              <a:latin typeface="Calibri" panose="020F0502020204030204"/>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04319" cy="584775"/>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200" b="1" dirty="0">
                <a:solidFill>
                  <a:srgbClr val="FF0000"/>
                </a:solidFill>
                <a:latin typeface="Arial Black" panose="020B0A04020102020204" pitchFamily="34" charset="0"/>
              </a:rPr>
              <a:t>Apocalipsis 14:6, 7: </a:t>
            </a:r>
          </a:p>
        </p:txBody>
      </p:sp>
    </p:spTree>
    <p:extLst>
      <p:ext uri="{BB962C8B-B14F-4D97-AF65-F5344CB8AC3E}">
        <p14:creationId xmlns:p14="http://schemas.microsoft.com/office/powerpoint/2010/main" val="370454905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1198187" y="460835"/>
            <a:ext cx="10046277" cy="5909310"/>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5400" b="1" dirty="0">
                <a:solidFill>
                  <a:srgbClr val="002060"/>
                </a:solidFill>
              </a:rPr>
              <a:t>Apocalipsis 14 nos dice lo que Jesús hizo </a:t>
            </a:r>
            <a:r>
              <a:rPr lang="es-ES" sz="5400" b="1" dirty="0">
                <a:solidFill>
                  <a:srgbClr val="FF0000"/>
                </a:solidFill>
              </a:rPr>
              <a:t>por nosotros </a:t>
            </a:r>
            <a:r>
              <a:rPr lang="es-ES" sz="5400" b="1" dirty="0">
                <a:solidFill>
                  <a:srgbClr val="002060"/>
                </a:solidFill>
              </a:rPr>
              <a:t>y también cómo debemos responder a lo que Él hizo. Se nos manda a temer a Dios, a darle gloria y a adorarlo especialmente porque estamos en la hora del juicio.</a:t>
            </a:r>
            <a:endParaRPr lang="es-ES" sz="5400" b="1" dirty="0">
              <a:solidFill>
                <a:srgbClr val="002060"/>
              </a:solidFill>
            </a:endParaRPr>
          </a:p>
        </p:txBody>
      </p:sp>
    </p:spTree>
    <p:extLst>
      <p:ext uri="{BB962C8B-B14F-4D97-AF65-F5344CB8AC3E}">
        <p14:creationId xmlns:p14="http://schemas.microsoft.com/office/powerpoint/2010/main" val="1315888718"/>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1198187" y="460835"/>
            <a:ext cx="10334171" cy="5909310"/>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5400" b="1" dirty="0">
                <a:solidFill>
                  <a:srgbClr val="002060"/>
                </a:solidFill>
              </a:rPr>
              <a:t>Esto indica que nuestra predicación no solo debe centrarse en la </a:t>
            </a:r>
            <a:r>
              <a:rPr lang="es-ES" sz="5400" b="1" dirty="0" smtClean="0">
                <a:solidFill>
                  <a:srgbClr val="FF0000"/>
                </a:solidFill>
              </a:rPr>
              <a:t>justificación</a:t>
            </a:r>
            <a:r>
              <a:rPr lang="es-ES" sz="5400" b="1" dirty="0" smtClean="0">
                <a:solidFill>
                  <a:srgbClr val="002060"/>
                </a:solidFill>
              </a:rPr>
              <a:t> [por fe] </a:t>
            </a:r>
            <a:r>
              <a:rPr lang="es-ES" sz="5400" b="1" dirty="0">
                <a:solidFill>
                  <a:srgbClr val="002060"/>
                </a:solidFill>
              </a:rPr>
              <a:t>sino también en la </a:t>
            </a:r>
            <a:r>
              <a:rPr lang="es-ES" sz="5400" b="1" dirty="0" smtClean="0">
                <a:solidFill>
                  <a:srgbClr val="FF0000"/>
                </a:solidFill>
              </a:rPr>
              <a:t>santificación</a:t>
            </a:r>
            <a:r>
              <a:rPr lang="es-ES" sz="5400" b="1" dirty="0" smtClean="0">
                <a:solidFill>
                  <a:srgbClr val="002060"/>
                </a:solidFill>
              </a:rPr>
              <a:t> [a la largo de la vida]. </a:t>
            </a:r>
            <a:r>
              <a:rPr lang="es-ES" sz="5400" b="1" dirty="0">
                <a:solidFill>
                  <a:srgbClr val="002060"/>
                </a:solidFill>
              </a:rPr>
              <a:t>Cuando el evangelio se predique en todo el mundo, entonces vendrá el fin.</a:t>
            </a:r>
            <a:endParaRPr lang="es-ES" sz="5400" b="1" dirty="0">
              <a:solidFill>
                <a:srgbClr val="002060"/>
              </a:solidFill>
            </a:endParaRPr>
          </a:p>
        </p:txBody>
      </p:sp>
    </p:spTree>
    <p:extLst>
      <p:ext uri="{BB962C8B-B14F-4D97-AF65-F5344CB8AC3E}">
        <p14:creationId xmlns:p14="http://schemas.microsoft.com/office/powerpoint/2010/main" val="224971736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B0FF668-9EF4-418A-8028-BA339B26BAA9}"/>
              </a:ext>
            </a:extLst>
          </p:cNvPr>
          <p:cNvSpPr txBox="1"/>
          <p:nvPr/>
        </p:nvSpPr>
        <p:spPr>
          <a:xfrm>
            <a:off x="0" y="1639336"/>
            <a:ext cx="12192000" cy="3046988"/>
          </a:xfrm>
          <a:prstGeom prst="rect">
            <a:avLst/>
          </a:prstGeom>
          <a:solidFill>
            <a:schemeClr val="accent1">
              <a:lumMod val="50000"/>
            </a:schemeClr>
          </a:solidFill>
          <a:effectLst>
            <a:outerShdw blurRad="50800" dist="50800" dir="5400000" algn="ctr" rotWithShape="0">
              <a:schemeClr val="tx1"/>
            </a:outerShdw>
          </a:effectLst>
        </p:spPr>
        <p:txBody>
          <a:bodyPr wrap="square" rtlCol="0">
            <a:spAutoFit/>
          </a:bodyPr>
          <a:lstStyle/>
          <a:p>
            <a:pPr algn="ctr"/>
            <a:r>
              <a:rPr lang="es-ES" sz="9600" dirty="0">
                <a:solidFill>
                  <a:schemeClr val="bg1"/>
                </a:solidFill>
                <a:latin typeface="Bauhaus 93" panose="04030905020B02020C02" pitchFamily="82" charset="0"/>
              </a:rPr>
              <a:t>La celebración final y el recordativo</a:t>
            </a:r>
            <a:endParaRPr lang="es-ES" sz="9600" dirty="0">
              <a:solidFill>
                <a:schemeClr val="bg1"/>
              </a:solidFill>
              <a:latin typeface="Bauhaus 93" panose="04030905020B02020C02" pitchFamily="82" charset="0"/>
            </a:endParaRPr>
          </a:p>
        </p:txBody>
      </p:sp>
    </p:spTree>
    <p:extLst>
      <p:ext uri="{BB962C8B-B14F-4D97-AF65-F5344CB8AC3E}">
        <p14:creationId xmlns:p14="http://schemas.microsoft.com/office/powerpoint/2010/main" val="3457205972"/>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30441" y="856357"/>
            <a:ext cx="11481130" cy="5509200"/>
          </a:xfrm>
          <a:prstGeom prst="rect">
            <a:avLst/>
          </a:prstGeom>
          <a:noFill/>
        </p:spPr>
        <p:txBody>
          <a:bodyPr wrap="square" rtlCol="0">
            <a:spAutoFit/>
          </a:bodyPr>
          <a:lstStyle/>
          <a:p>
            <a:pPr lvl="0"/>
            <a:r>
              <a:rPr lang="es-ES" sz="4400" b="1" dirty="0" smtClean="0">
                <a:solidFill>
                  <a:prstClr val="white"/>
                </a:solidFill>
              </a:rPr>
              <a:t>“</a:t>
            </a:r>
            <a:r>
              <a:rPr lang="es-ES" sz="4400" b="1" dirty="0">
                <a:solidFill>
                  <a:prstClr val="white"/>
                </a:solidFill>
              </a:rPr>
              <a:t>Después de esto miré, y he aquí una gran multitud, la cual nadie podía contar, de todas naciones y tribus y pueblos y lenguas, que estaban delante del trono y en la presencia del Cordero, vestidos de ropas blancas, y con palmas en las manos; 10 y clamaban a gran voz, diciendo: La salvación pertenece a nuestro Dios que está sentado en el trono, y al Cordero. </a:t>
            </a:r>
            <a:endParaRPr kumimoji="0" lang="es-ES" sz="4400" b="1" i="0" u="none" strike="noStrike" kern="1200" cap="none" spc="0" normalizeH="0" baseline="0" noProof="0" dirty="0">
              <a:ln>
                <a:noFill/>
              </a:ln>
              <a:solidFill>
                <a:prstClr val="white"/>
              </a:solidFill>
              <a:effectLst/>
              <a:uLnTx/>
              <a:uFillTx/>
              <a:latin typeface="Calibri" panose="020F0502020204030204"/>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04319" cy="584775"/>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200" b="1" dirty="0">
                <a:solidFill>
                  <a:srgbClr val="FF0000"/>
                </a:solidFill>
                <a:latin typeface="Arial Black" panose="020B0A04020102020204" pitchFamily="34" charset="0"/>
              </a:rPr>
              <a:t>Apocalipsis 7:9-12:</a:t>
            </a:r>
          </a:p>
        </p:txBody>
      </p:sp>
    </p:spTree>
    <p:extLst>
      <p:ext uri="{BB962C8B-B14F-4D97-AF65-F5344CB8AC3E}">
        <p14:creationId xmlns:p14="http://schemas.microsoft.com/office/powerpoint/2010/main" val="92646755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30441" y="856357"/>
            <a:ext cx="11481130" cy="5509200"/>
          </a:xfrm>
          <a:prstGeom prst="rect">
            <a:avLst/>
          </a:prstGeom>
          <a:noFill/>
        </p:spPr>
        <p:txBody>
          <a:bodyPr wrap="square" rtlCol="0">
            <a:spAutoFit/>
          </a:bodyPr>
          <a:lstStyle/>
          <a:p>
            <a:pPr lvl="0"/>
            <a:r>
              <a:rPr lang="es-ES" sz="4400" b="1" dirty="0" smtClean="0">
                <a:solidFill>
                  <a:prstClr val="white"/>
                </a:solidFill>
              </a:rPr>
              <a:t>11 </a:t>
            </a:r>
            <a:r>
              <a:rPr lang="es-ES" sz="4400" b="1" dirty="0">
                <a:solidFill>
                  <a:prstClr val="white"/>
                </a:solidFill>
              </a:rPr>
              <a:t>Y todos los ángeles estaban en pie alrededor del trono, y de los ancianos y de los cuatro seres vivientes; y se postraron sobre sus rostros delante del trono, y adoraron a Dios, 12 diciendo: Amén. La bendición y la gloria y la sabiduría y la acción de gracias y la honra y el poder y la fortaleza, sean a nuestro Dios por los siglos de los siglos. Amén.”</a:t>
            </a:r>
            <a:endParaRPr kumimoji="0" lang="es-ES" sz="4400" b="1" i="0" u="none" strike="noStrike" kern="1200" cap="none" spc="0" normalizeH="0" baseline="0" noProof="0" dirty="0">
              <a:ln>
                <a:noFill/>
              </a:ln>
              <a:solidFill>
                <a:prstClr val="white"/>
              </a:solidFill>
              <a:effectLst/>
              <a:uLnTx/>
              <a:uFillTx/>
              <a:latin typeface="Calibri" panose="020F0502020204030204"/>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04319" cy="584775"/>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200" b="1" dirty="0">
                <a:solidFill>
                  <a:srgbClr val="FF0000"/>
                </a:solidFill>
                <a:latin typeface="Arial Black" panose="020B0A04020102020204" pitchFamily="34" charset="0"/>
              </a:rPr>
              <a:t>Apocalipsis 7:9-12:</a:t>
            </a:r>
          </a:p>
        </p:txBody>
      </p:sp>
    </p:spTree>
    <p:extLst>
      <p:ext uri="{BB962C8B-B14F-4D97-AF65-F5344CB8AC3E}">
        <p14:creationId xmlns:p14="http://schemas.microsoft.com/office/powerpoint/2010/main" val="3144416603"/>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30441" y="856357"/>
            <a:ext cx="11481130" cy="5078313"/>
          </a:xfrm>
          <a:prstGeom prst="rect">
            <a:avLst/>
          </a:prstGeom>
          <a:noFill/>
        </p:spPr>
        <p:txBody>
          <a:bodyPr wrap="square" rtlCol="0">
            <a:spAutoFit/>
          </a:bodyPr>
          <a:lstStyle/>
          <a:p>
            <a:pPr lvl="0"/>
            <a:r>
              <a:rPr lang="es-ES" sz="5400" b="1" dirty="0" smtClean="0">
                <a:solidFill>
                  <a:prstClr val="white"/>
                </a:solidFill>
              </a:rPr>
              <a:t>“¿</a:t>
            </a:r>
            <a:r>
              <a:rPr lang="es-ES" sz="5400" b="1" dirty="0">
                <a:solidFill>
                  <a:prstClr val="white"/>
                </a:solidFill>
              </a:rPr>
              <a:t>Qué hombre de vosotros, teniendo cien ovejas, si pierde una de ellas, no deja las noventa y nueve en el desierto, y va tras la que se perdió, hasta encontrarla? 5 Y cuando la encuentra, la pone sobre sus hombros gozoso; </a:t>
            </a:r>
            <a:endParaRPr kumimoji="0" lang="es-ES" sz="5400" b="1" i="0" u="none" strike="noStrike" kern="1200" cap="none" spc="0" normalizeH="0" baseline="0" noProof="0" dirty="0">
              <a:ln>
                <a:noFill/>
              </a:ln>
              <a:solidFill>
                <a:prstClr val="white"/>
              </a:solidFill>
              <a:effectLst/>
              <a:uLnTx/>
              <a:uFillTx/>
              <a:latin typeface="Calibri" panose="020F0502020204030204"/>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04319" cy="584775"/>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200" b="1" dirty="0">
                <a:solidFill>
                  <a:srgbClr val="FF0000"/>
                </a:solidFill>
                <a:latin typeface="Arial Black" panose="020B0A04020102020204" pitchFamily="34" charset="0"/>
              </a:rPr>
              <a:t>Lucas 15:4-7:</a:t>
            </a:r>
          </a:p>
        </p:txBody>
      </p:sp>
    </p:spTree>
    <p:extLst>
      <p:ext uri="{BB962C8B-B14F-4D97-AF65-F5344CB8AC3E}">
        <p14:creationId xmlns:p14="http://schemas.microsoft.com/office/powerpoint/2010/main" val="1126314362"/>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30441" y="856357"/>
            <a:ext cx="11481130" cy="5262979"/>
          </a:xfrm>
          <a:prstGeom prst="rect">
            <a:avLst/>
          </a:prstGeom>
          <a:noFill/>
        </p:spPr>
        <p:txBody>
          <a:bodyPr wrap="square" rtlCol="0">
            <a:spAutoFit/>
          </a:bodyPr>
          <a:lstStyle/>
          <a:p>
            <a:pPr lvl="0"/>
            <a:r>
              <a:rPr lang="es-ES" sz="4800" b="1" dirty="0" smtClean="0">
                <a:solidFill>
                  <a:prstClr val="white"/>
                </a:solidFill>
              </a:rPr>
              <a:t>6 </a:t>
            </a:r>
            <a:r>
              <a:rPr lang="es-ES" sz="4800" b="1" dirty="0">
                <a:solidFill>
                  <a:prstClr val="white"/>
                </a:solidFill>
              </a:rPr>
              <a:t>y al llegar a casa, reúne a sus amigos y vecinos, diciéndoles: Gozaos conmigo, porque he encontrado mi oveja que se había perdido. 7 Os digo que así habrá más gozo en el cielo por un pecador que se arrepiente, que por noventa y nueve justos que no necesitan de arrepentimiento.”</a:t>
            </a:r>
            <a:endParaRPr kumimoji="0" lang="es-ES" sz="4800" b="1" i="0" u="none" strike="noStrike" kern="1200" cap="none" spc="0" normalizeH="0" baseline="0" noProof="0" dirty="0">
              <a:ln>
                <a:noFill/>
              </a:ln>
              <a:solidFill>
                <a:prstClr val="white"/>
              </a:solidFill>
              <a:effectLst/>
              <a:uLnTx/>
              <a:uFillTx/>
              <a:latin typeface="Calibri" panose="020F0502020204030204"/>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04319" cy="584775"/>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200" b="1" dirty="0">
                <a:solidFill>
                  <a:srgbClr val="FF0000"/>
                </a:solidFill>
                <a:latin typeface="Arial Black" panose="020B0A04020102020204" pitchFamily="34" charset="0"/>
              </a:rPr>
              <a:t>Lucas 15:4-7:</a:t>
            </a:r>
          </a:p>
        </p:txBody>
      </p:sp>
    </p:spTree>
    <p:extLst>
      <p:ext uri="{BB962C8B-B14F-4D97-AF65-F5344CB8AC3E}">
        <p14:creationId xmlns:p14="http://schemas.microsoft.com/office/powerpoint/2010/main" val="13247384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59032" y="217714"/>
            <a:ext cx="10982999" cy="6001643"/>
          </a:xfrm>
          <a:prstGeom prst="rect">
            <a:avLst/>
          </a:prstGeom>
          <a:noFill/>
          <a:effectLst>
            <a:outerShdw blurRad="50800" dist="50800" dir="5400000" algn="ctr" rotWithShape="0">
              <a:srgbClr val="000000">
                <a:alpha val="22000"/>
              </a:srgbClr>
            </a:outerShdw>
          </a:effectLst>
        </p:spPr>
        <p:txBody>
          <a:bodyPr wrap="square" rtlCol="0">
            <a:spAutoFit/>
          </a:bodyPr>
          <a:lstStyle/>
          <a:p>
            <a:r>
              <a:rPr lang="es-ES" sz="4800" b="1" dirty="0">
                <a:solidFill>
                  <a:srgbClr val="002060"/>
                </a:solidFill>
              </a:rPr>
              <a:t>Jesús tenía que cumplir una </a:t>
            </a:r>
            <a:r>
              <a:rPr lang="es-ES" sz="4800" b="1" dirty="0">
                <a:solidFill>
                  <a:srgbClr val="FF0000"/>
                </a:solidFill>
              </a:rPr>
              <a:t>doble tarea </a:t>
            </a:r>
            <a:r>
              <a:rPr lang="es-ES" sz="4800" b="1" dirty="0">
                <a:solidFill>
                  <a:srgbClr val="002060"/>
                </a:solidFill>
              </a:rPr>
              <a:t>para redimir el fracaso del hombre:</a:t>
            </a:r>
          </a:p>
          <a:p>
            <a:pPr marL="742950" indent="-742950">
              <a:buClr>
                <a:srgbClr val="FFFF00"/>
              </a:buClr>
              <a:buFont typeface="+mj-lt"/>
              <a:buAutoNum type="arabicPeriod"/>
            </a:pPr>
            <a:r>
              <a:rPr lang="es-ES" sz="4800" b="1" dirty="0" smtClean="0">
                <a:solidFill>
                  <a:srgbClr val="002060"/>
                </a:solidFill>
              </a:rPr>
              <a:t>Tenía </a:t>
            </a:r>
            <a:r>
              <a:rPr lang="es-ES" sz="4800" b="1" dirty="0">
                <a:solidFill>
                  <a:srgbClr val="002060"/>
                </a:solidFill>
              </a:rPr>
              <a:t>que ser un </a:t>
            </a:r>
            <a:r>
              <a:rPr lang="es-ES" sz="4800" b="1" dirty="0">
                <a:solidFill>
                  <a:srgbClr val="FF0000"/>
                </a:solidFill>
              </a:rPr>
              <a:t>cordero sin mancha</a:t>
            </a:r>
            <a:r>
              <a:rPr lang="es-ES" sz="4800" b="1" dirty="0">
                <a:solidFill>
                  <a:srgbClr val="002060"/>
                </a:solidFill>
              </a:rPr>
              <a:t>, es decir, vivir una vida sin pecado para tejer un manto de perfecta justicia.</a:t>
            </a:r>
          </a:p>
          <a:p>
            <a:pPr marL="742950" indent="-742950">
              <a:buClr>
                <a:srgbClr val="FFFF00"/>
              </a:buClr>
              <a:buFont typeface="+mj-lt"/>
              <a:buAutoNum type="arabicPeriod"/>
            </a:pPr>
            <a:r>
              <a:rPr lang="es-ES" sz="4800" b="1" dirty="0" smtClean="0">
                <a:solidFill>
                  <a:srgbClr val="002060"/>
                </a:solidFill>
              </a:rPr>
              <a:t>Tenía </a:t>
            </a:r>
            <a:r>
              <a:rPr lang="es-ES" sz="4800" b="1" dirty="0">
                <a:solidFill>
                  <a:srgbClr val="002060"/>
                </a:solidFill>
              </a:rPr>
              <a:t>que </a:t>
            </a:r>
            <a:r>
              <a:rPr lang="es-ES" sz="4800" b="1" dirty="0">
                <a:solidFill>
                  <a:srgbClr val="FF0000"/>
                </a:solidFill>
              </a:rPr>
              <a:t>tomar sobre si la culpa </a:t>
            </a:r>
            <a:r>
              <a:rPr lang="es-ES" sz="4800" b="1" dirty="0">
                <a:solidFill>
                  <a:srgbClr val="002060"/>
                </a:solidFill>
              </a:rPr>
              <a:t>de todos los seres humanos y </a:t>
            </a:r>
            <a:r>
              <a:rPr lang="es-ES" sz="4800" b="1" dirty="0">
                <a:solidFill>
                  <a:srgbClr val="FF0000"/>
                </a:solidFill>
              </a:rPr>
              <a:t>sufrir la muerte</a:t>
            </a:r>
            <a:r>
              <a:rPr lang="es-ES" sz="4800" b="1" dirty="0">
                <a:solidFill>
                  <a:srgbClr val="002060"/>
                </a:solidFill>
              </a:rPr>
              <a:t> como sucedía con los corderos.</a:t>
            </a:r>
          </a:p>
        </p:txBody>
      </p:sp>
    </p:spTree>
    <p:extLst>
      <p:ext uri="{BB962C8B-B14F-4D97-AF65-F5344CB8AC3E}">
        <p14:creationId xmlns:p14="http://schemas.microsoft.com/office/powerpoint/2010/main" val="3189672832"/>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30441" y="856357"/>
            <a:ext cx="11481130" cy="5509200"/>
          </a:xfrm>
          <a:prstGeom prst="rect">
            <a:avLst/>
          </a:prstGeom>
          <a:noFill/>
        </p:spPr>
        <p:txBody>
          <a:bodyPr wrap="square" rtlCol="0">
            <a:spAutoFit/>
          </a:bodyPr>
          <a:lstStyle/>
          <a:p>
            <a:pPr lvl="0"/>
            <a:r>
              <a:rPr lang="es-ES" sz="4400" b="1" dirty="0" smtClean="0">
                <a:solidFill>
                  <a:prstClr val="white"/>
                </a:solidFill>
              </a:rPr>
              <a:t>“</a:t>
            </a:r>
            <a:r>
              <a:rPr lang="es-ES" sz="4400" b="1" dirty="0">
                <a:solidFill>
                  <a:prstClr val="white"/>
                </a:solidFill>
              </a:rPr>
              <a:t>Sólo queda un recuerdo: nuestro Redentor llevará siempre las señales de su crucifixión. En su cabeza herida, en su costado, en sus manos y en sus pies se ven las únicas huellas de la obra cruel efectuada por el pecado. . . Y las marcas de su humillación son su mayor honor; a través de las edades eternas, las llagas del Calvario proclamarán su alabanza y declararán su poder.”</a:t>
            </a:r>
            <a:endParaRPr kumimoji="0" lang="es-ES" sz="4400" b="1" i="0" u="none" strike="noStrike" kern="1200" cap="none" spc="0" normalizeH="0" baseline="0" noProof="0" dirty="0">
              <a:ln>
                <a:noFill/>
              </a:ln>
              <a:solidFill>
                <a:prstClr val="white"/>
              </a:solidFill>
              <a:effectLst/>
              <a:uLnTx/>
              <a:uFillTx/>
              <a:latin typeface="Calibri" panose="020F0502020204030204"/>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04319" cy="584775"/>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200" b="1" dirty="0">
                <a:solidFill>
                  <a:srgbClr val="FF0000"/>
                </a:solidFill>
                <a:latin typeface="Arial Black" panose="020B0A04020102020204" pitchFamily="34" charset="0"/>
              </a:rPr>
              <a:t>Escribió Elena White:</a:t>
            </a:r>
          </a:p>
        </p:txBody>
      </p:sp>
    </p:spTree>
    <p:extLst>
      <p:ext uri="{BB962C8B-B14F-4D97-AF65-F5344CB8AC3E}">
        <p14:creationId xmlns:p14="http://schemas.microsoft.com/office/powerpoint/2010/main" val="1204200950"/>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a:extLst>
              <a:ext uri="{FF2B5EF4-FFF2-40B4-BE49-F238E27FC236}">
                <a16:creationId xmlns:a16="http://schemas.microsoft.com/office/drawing/2014/main" id="{45CD52BB-62E2-4A50-B95C-E838C1DF130D}"/>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1" y="-1708"/>
            <a:ext cx="6662056" cy="6854761"/>
          </a:xfrm>
        </p:spPr>
      </p:pic>
      <p:sp>
        <p:nvSpPr>
          <p:cNvPr id="6" name="Rectángulo 5">
            <a:extLst>
              <a:ext uri="{FF2B5EF4-FFF2-40B4-BE49-F238E27FC236}">
                <a16:creationId xmlns:a16="http://schemas.microsoft.com/office/drawing/2014/main" id="{66F061D5-E0DF-496A-B807-17C0A1C200CE}"/>
              </a:ext>
            </a:extLst>
          </p:cNvPr>
          <p:cNvSpPr/>
          <p:nvPr/>
        </p:nvSpPr>
        <p:spPr>
          <a:xfrm>
            <a:off x="227428" y="5006624"/>
            <a:ext cx="6207202" cy="102561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9" name="CuadroTexto 8">
            <a:extLst>
              <a:ext uri="{FF2B5EF4-FFF2-40B4-BE49-F238E27FC236}">
                <a16:creationId xmlns:a16="http://schemas.microsoft.com/office/drawing/2014/main" id="{5A330B5F-E29F-4715-AB9E-A79A8BD7627B}"/>
              </a:ext>
            </a:extLst>
          </p:cNvPr>
          <p:cNvSpPr txBox="1"/>
          <p:nvPr/>
        </p:nvSpPr>
        <p:spPr>
          <a:xfrm>
            <a:off x="179865" y="5134708"/>
            <a:ext cx="6302328" cy="769441"/>
          </a:xfrm>
          <a:prstGeom prst="rect">
            <a:avLst/>
          </a:prstGeom>
          <a:noFill/>
        </p:spPr>
        <p:txBody>
          <a:bodyPr wrap="square" rtlCol="0">
            <a:spAutoFit/>
          </a:bodyPr>
          <a:lstStyle/>
          <a:p>
            <a:r>
              <a:rPr lang="es-US" sz="4400" b="1" dirty="0">
                <a:solidFill>
                  <a:schemeClr val="bg1"/>
                </a:solidFill>
                <a:latin typeface="Bahnschrift" panose="020B0502040204020203" pitchFamily="34" charset="0"/>
              </a:rPr>
              <a:t>APLICACIÓN PERSONAL</a:t>
            </a:r>
          </a:p>
        </p:txBody>
      </p:sp>
      <p:pic>
        <p:nvPicPr>
          <p:cNvPr id="10" name="Imagen 9">
            <a:extLst>
              <a:ext uri="{FF2B5EF4-FFF2-40B4-BE49-F238E27FC236}">
                <a16:creationId xmlns:a16="http://schemas.microsoft.com/office/drawing/2014/main" id="{44A5B7C5-2780-4378-9D3F-38AA7CE21AD0}"/>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19000" contrast="5000"/>
                    </a14:imgEffect>
                  </a14:imgLayer>
                </a14:imgProps>
              </a:ext>
              <a:ext uri="{28A0092B-C50C-407E-A947-70E740481C1C}">
                <a14:useLocalDpi xmlns:a14="http://schemas.microsoft.com/office/drawing/2010/main" val="0"/>
              </a:ext>
            </a:extLst>
          </a:blip>
          <a:stretch>
            <a:fillRect/>
          </a:stretch>
        </p:blipFill>
        <p:spPr>
          <a:xfrm>
            <a:off x="7498080" y="0"/>
            <a:ext cx="4693919" cy="6854761"/>
          </a:xfrm>
          <a:prstGeom prst="rect">
            <a:avLst/>
          </a:prstGeom>
        </p:spPr>
      </p:pic>
      <p:sp>
        <p:nvSpPr>
          <p:cNvPr id="7" name="Rectángulo 6">
            <a:extLst>
              <a:ext uri="{FF2B5EF4-FFF2-40B4-BE49-F238E27FC236}">
                <a16:creationId xmlns:a16="http://schemas.microsoft.com/office/drawing/2014/main" id="{C24AC44D-1EA4-45A9-830F-60F7EDB2EEE3}"/>
              </a:ext>
            </a:extLst>
          </p:cNvPr>
          <p:cNvSpPr/>
          <p:nvPr/>
        </p:nvSpPr>
        <p:spPr>
          <a:xfrm>
            <a:off x="6662057" y="-14065"/>
            <a:ext cx="5515873" cy="6854761"/>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US"/>
          </a:p>
        </p:txBody>
      </p:sp>
      <p:sp>
        <p:nvSpPr>
          <p:cNvPr id="8" name="CuadroTexto 7">
            <a:extLst>
              <a:ext uri="{FF2B5EF4-FFF2-40B4-BE49-F238E27FC236}">
                <a16:creationId xmlns:a16="http://schemas.microsoft.com/office/drawing/2014/main" id="{BD388BAA-4D52-4A51-8EFF-ADFF3D9FBF8B}"/>
              </a:ext>
            </a:extLst>
          </p:cNvPr>
          <p:cNvSpPr txBox="1"/>
          <p:nvPr/>
        </p:nvSpPr>
        <p:spPr>
          <a:xfrm>
            <a:off x="6678468" y="458660"/>
            <a:ext cx="5483049" cy="5632311"/>
          </a:xfrm>
          <a:prstGeom prst="rect">
            <a:avLst/>
          </a:prstGeom>
          <a:noFill/>
        </p:spPr>
        <p:txBody>
          <a:bodyPr wrap="square" rtlCol="0">
            <a:spAutoFit/>
          </a:bodyPr>
          <a:lstStyle/>
          <a:p>
            <a:pPr algn="ctr"/>
            <a:r>
              <a:rPr lang="es-ES" sz="6000" b="1" dirty="0" smtClean="0">
                <a:solidFill>
                  <a:schemeClr val="accent5">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¿Quieres </a:t>
            </a:r>
            <a:r>
              <a:rPr lang="es-ES" sz="6000" b="1" dirty="0" smtClean="0">
                <a:solidFill>
                  <a:schemeClr val="accent5">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predicar el evangelio en todo el mundo para que Cristo venga pronto?</a:t>
            </a:r>
            <a:endParaRPr lang="es-US" sz="6000" b="1" dirty="0">
              <a:solidFill>
                <a:schemeClr val="accent5">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669331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623540" y="947554"/>
            <a:ext cx="10929258" cy="5632311"/>
          </a:xfrm>
          <a:prstGeom prst="rect">
            <a:avLst/>
          </a:prstGeom>
          <a:noFill/>
        </p:spPr>
        <p:txBody>
          <a:bodyPr wrap="square" rtlCol="0">
            <a:spAutoFit/>
          </a:bodyPr>
          <a:lstStyle/>
          <a:p>
            <a:r>
              <a:rPr lang="es-ES" sz="4000" b="1" dirty="0" smtClean="0">
                <a:solidFill>
                  <a:schemeClr val="bg1"/>
                </a:solidFill>
              </a:rPr>
              <a:t>“</a:t>
            </a:r>
            <a:r>
              <a:rPr lang="es-ES" sz="4000" b="1" dirty="0">
                <a:solidFill>
                  <a:schemeClr val="bg1"/>
                </a:solidFill>
              </a:rPr>
              <a:t>Sabiendo que fuisteis rescatados de vuestra vana manera de vivir, la cual recibisteis de vuestros padres, no con cosas corruptibles, como oro o plata, </a:t>
            </a:r>
            <a:r>
              <a:rPr lang="es-ES" sz="4000" b="1" dirty="0">
                <a:solidFill>
                  <a:srgbClr val="FF0000"/>
                </a:solidFill>
              </a:rPr>
              <a:t>19</a:t>
            </a:r>
            <a:r>
              <a:rPr lang="es-ES" sz="4000" b="1" dirty="0">
                <a:solidFill>
                  <a:schemeClr val="bg1"/>
                </a:solidFill>
              </a:rPr>
              <a:t> sino con la </a:t>
            </a:r>
            <a:r>
              <a:rPr lang="es-ES" sz="4000" b="1" dirty="0">
                <a:solidFill>
                  <a:srgbClr val="FFFF00"/>
                </a:solidFill>
              </a:rPr>
              <a:t>sangre preciosa [su muerte] </a:t>
            </a:r>
            <a:r>
              <a:rPr lang="es-ES" sz="4000" b="1" dirty="0">
                <a:solidFill>
                  <a:schemeClr val="bg1"/>
                </a:solidFill>
              </a:rPr>
              <a:t>de Cristo, como de un cordero </a:t>
            </a:r>
            <a:r>
              <a:rPr lang="es-ES" sz="4000" b="1" dirty="0">
                <a:solidFill>
                  <a:srgbClr val="FFFF00"/>
                </a:solidFill>
              </a:rPr>
              <a:t>sin mancha y sin contaminación [su vida perfecta], </a:t>
            </a:r>
            <a:r>
              <a:rPr lang="es-ES" sz="4000" b="1" dirty="0">
                <a:solidFill>
                  <a:srgbClr val="FF0000"/>
                </a:solidFill>
              </a:rPr>
              <a:t>20</a:t>
            </a:r>
            <a:r>
              <a:rPr lang="es-ES" sz="4000" b="1" dirty="0">
                <a:solidFill>
                  <a:schemeClr val="bg1"/>
                </a:solidFill>
              </a:rPr>
              <a:t> ya destinado desde antes de la fundación del mundo, pero manifestado en los postreros tiempos por amor de vosotros.”</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646331"/>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600" b="1" dirty="0">
                <a:solidFill>
                  <a:srgbClr val="FF0000"/>
                </a:solidFill>
                <a:latin typeface="Arial Black" panose="020B0A04020102020204" pitchFamily="34" charset="0"/>
              </a:rPr>
              <a:t>1 Pedro 1:18-20</a:t>
            </a:r>
            <a:r>
              <a:rPr lang="es-ES" sz="3600" b="1" dirty="0" smtClean="0">
                <a:solidFill>
                  <a:srgbClr val="FF0000"/>
                </a:solidFill>
                <a:latin typeface="Arial Black" panose="020B0A04020102020204" pitchFamily="34" charset="0"/>
              </a:rPr>
              <a:t>:</a:t>
            </a:r>
            <a:endParaRPr lang="es-ES" sz="3600" b="1"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14595914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568214" y="1641074"/>
            <a:ext cx="10982999" cy="3785652"/>
          </a:xfrm>
          <a:prstGeom prst="rect">
            <a:avLst/>
          </a:prstGeom>
          <a:noFill/>
          <a:effectLst>
            <a:outerShdw blurRad="50800" dist="50800" dir="5400000" algn="ctr" rotWithShape="0">
              <a:srgbClr val="000000">
                <a:alpha val="22000"/>
              </a:srgbClr>
            </a:outerShdw>
          </a:effectLst>
        </p:spPr>
        <p:txBody>
          <a:bodyPr wrap="square" rtlCol="0">
            <a:spAutoFit/>
          </a:bodyPr>
          <a:lstStyle/>
          <a:p>
            <a:pPr algn="ctr"/>
            <a:r>
              <a:rPr lang="es-ES" sz="6000" b="1" dirty="0">
                <a:solidFill>
                  <a:srgbClr val="002060"/>
                </a:solidFill>
              </a:rPr>
              <a:t>El evangelio se diseñó en los </a:t>
            </a:r>
            <a:r>
              <a:rPr lang="es-ES" sz="6000" b="1" dirty="0">
                <a:solidFill>
                  <a:srgbClr val="FF0000"/>
                </a:solidFill>
              </a:rPr>
              <a:t>siglos de la eternidad </a:t>
            </a:r>
            <a:r>
              <a:rPr lang="es-ES" sz="6000" b="1" dirty="0">
                <a:solidFill>
                  <a:srgbClr val="002060"/>
                </a:solidFill>
              </a:rPr>
              <a:t>y se mantuvo </a:t>
            </a:r>
            <a:r>
              <a:rPr lang="es-ES" sz="6000" b="1" dirty="0">
                <a:solidFill>
                  <a:srgbClr val="FF0000"/>
                </a:solidFill>
              </a:rPr>
              <a:t>oculto</a:t>
            </a:r>
            <a:r>
              <a:rPr lang="es-ES" sz="6000" b="1" dirty="0">
                <a:solidFill>
                  <a:srgbClr val="002060"/>
                </a:solidFill>
              </a:rPr>
              <a:t> hasta que fuese necesario </a:t>
            </a:r>
            <a:r>
              <a:rPr lang="es-ES" sz="6000" b="1" dirty="0" smtClean="0">
                <a:solidFill>
                  <a:srgbClr val="002060"/>
                </a:solidFill>
              </a:rPr>
              <a:t>implementarlo.</a:t>
            </a:r>
            <a:endParaRPr lang="es-ES" sz="6000" b="1" dirty="0">
              <a:solidFill>
                <a:srgbClr val="002060"/>
              </a:solidFill>
            </a:endParaRPr>
          </a:p>
        </p:txBody>
      </p:sp>
    </p:spTree>
    <p:extLst>
      <p:ext uri="{BB962C8B-B14F-4D97-AF65-F5344CB8AC3E}">
        <p14:creationId xmlns:p14="http://schemas.microsoft.com/office/powerpoint/2010/main" val="13304802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623540" y="947554"/>
            <a:ext cx="10929258" cy="5632311"/>
          </a:xfrm>
          <a:prstGeom prst="rect">
            <a:avLst/>
          </a:prstGeom>
          <a:noFill/>
        </p:spPr>
        <p:txBody>
          <a:bodyPr wrap="square" rtlCol="0">
            <a:spAutoFit/>
          </a:bodyPr>
          <a:lstStyle/>
          <a:p>
            <a:r>
              <a:rPr lang="es-ES" sz="4000" b="1" dirty="0" smtClean="0">
                <a:solidFill>
                  <a:schemeClr val="bg1"/>
                </a:solidFill>
              </a:rPr>
              <a:t>“</a:t>
            </a:r>
            <a:r>
              <a:rPr lang="es-ES" sz="4000" b="1" dirty="0">
                <a:solidFill>
                  <a:schemeClr val="bg1"/>
                </a:solidFill>
              </a:rPr>
              <a:t>Y al que puede confirmaros según </a:t>
            </a:r>
            <a:r>
              <a:rPr lang="es-ES" sz="4000" b="1" dirty="0">
                <a:solidFill>
                  <a:srgbClr val="FFFF00"/>
                </a:solidFill>
              </a:rPr>
              <a:t>mi evangelio </a:t>
            </a:r>
            <a:r>
              <a:rPr lang="es-ES" sz="4000" b="1" dirty="0">
                <a:solidFill>
                  <a:schemeClr val="bg1"/>
                </a:solidFill>
              </a:rPr>
              <a:t>y la predicación de Jesucristo, según la revelación del misterio que se ha </a:t>
            </a:r>
            <a:r>
              <a:rPr lang="es-ES" sz="4000" b="1" dirty="0">
                <a:solidFill>
                  <a:srgbClr val="FFFF00"/>
                </a:solidFill>
              </a:rPr>
              <a:t>mantenido oculto </a:t>
            </a:r>
            <a:r>
              <a:rPr lang="es-ES" sz="4000" b="1" dirty="0">
                <a:solidFill>
                  <a:schemeClr val="bg1"/>
                </a:solidFill>
              </a:rPr>
              <a:t>desde </a:t>
            </a:r>
            <a:r>
              <a:rPr lang="es-ES" sz="4000" b="1" dirty="0">
                <a:solidFill>
                  <a:srgbClr val="FFFF00"/>
                </a:solidFill>
              </a:rPr>
              <a:t>tiempos eternos</a:t>
            </a:r>
            <a:r>
              <a:rPr lang="es-ES" sz="4000" b="1" dirty="0">
                <a:solidFill>
                  <a:schemeClr val="bg1"/>
                </a:solidFill>
              </a:rPr>
              <a:t>, </a:t>
            </a:r>
            <a:r>
              <a:rPr lang="es-ES" sz="4000" b="1" dirty="0">
                <a:solidFill>
                  <a:srgbClr val="FF0000"/>
                </a:solidFill>
              </a:rPr>
              <a:t>26</a:t>
            </a:r>
            <a:r>
              <a:rPr lang="es-ES" sz="4000" b="1" dirty="0">
                <a:solidFill>
                  <a:schemeClr val="bg1"/>
                </a:solidFill>
              </a:rPr>
              <a:t> pero que ha sido </a:t>
            </a:r>
            <a:r>
              <a:rPr lang="es-ES" sz="4000" b="1" dirty="0">
                <a:solidFill>
                  <a:srgbClr val="FFFF00"/>
                </a:solidFill>
              </a:rPr>
              <a:t>manifestado ahora</a:t>
            </a:r>
            <a:r>
              <a:rPr lang="es-ES" sz="4000" b="1" dirty="0">
                <a:solidFill>
                  <a:schemeClr val="bg1"/>
                </a:solidFill>
              </a:rPr>
              <a:t>, y que, por las Escrituras de los profetas, según el mandamiento del Dios eterno, se ha dado a conocer a todas las gentes para que obedezcan a la fe, </a:t>
            </a:r>
            <a:r>
              <a:rPr lang="es-ES" sz="4000" b="1" dirty="0">
                <a:solidFill>
                  <a:srgbClr val="FF0000"/>
                </a:solidFill>
              </a:rPr>
              <a:t>27</a:t>
            </a:r>
            <a:r>
              <a:rPr lang="es-ES" sz="4000" b="1" dirty="0">
                <a:solidFill>
                  <a:schemeClr val="bg1"/>
                </a:solidFill>
              </a:rPr>
              <a:t> al único y sabio Dios, sea gloria mediante Jesucristo para siempre. Amén.”</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646331"/>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600" b="1" dirty="0">
                <a:solidFill>
                  <a:srgbClr val="FF0000"/>
                </a:solidFill>
                <a:latin typeface="Arial Black" panose="020B0A04020102020204" pitchFamily="34" charset="0"/>
              </a:rPr>
              <a:t>Romanos 16:25-27: </a:t>
            </a:r>
          </a:p>
        </p:txBody>
      </p:sp>
    </p:spTree>
    <p:extLst>
      <p:ext uri="{BB962C8B-B14F-4D97-AF65-F5344CB8AC3E}">
        <p14:creationId xmlns:p14="http://schemas.microsoft.com/office/powerpoint/2010/main" val="20242302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343731" y="920259"/>
            <a:ext cx="11625356" cy="5632311"/>
          </a:xfrm>
          <a:prstGeom prst="rect">
            <a:avLst/>
          </a:prstGeom>
          <a:noFill/>
        </p:spPr>
        <p:txBody>
          <a:bodyPr wrap="square" rtlCol="0">
            <a:spAutoFit/>
          </a:bodyPr>
          <a:lstStyle/>
          <a:p>
            <a:r>
              <a:rPr lang="es-ES" sz="4000" b="1" dirty="0">
                <a:solidFill>
                  <a:schemeClr val="bg1"/>
                </a:solidFill>
              </a:rPr>
              <a:t>“Las palabras: ‘Aun no ha venido mi hora’, indican que </a:t>
            </a:r>
            <a:r>
              <a:rPr lang="es-ES" sz="4000" b="1" dirty="0">
                <a:solidFill>
                  <a:srgbClr val="FFFF00"/>
                </a:solidFill>
              </a:rPr>
              <a:t>todo acto </a:t>
            </a:r>
            <a:r>
              <a:rPr lang="es-ES" sz="4000" b="1" dirty="0">
                <a:solidFill>
                  <a:schemeClr val="bg1"/>
                </a:solidFill>
              </a:rPr>
              <a:t>de la vida terrenal de Cristo se realizó en </a:t>
            </a:r>
            <a:r>
              <a:rPr lang="es-ES" sz="4000" b="1" dirty="0">
                <a:solidFill>
                  <a:srgbClr val="FFFF00"/>
                </a:solidFill>
              </a:rPr>
              <a:t>cumplimiento del plan </a:t>
            </a:r>
            <a:r>
              <a:rPr lang="es-ES" sz="4000" b="1" dirty="0">
                <a:solidFill>
                  <a:schemeClr val="bg1"/>
                </a:solidFill>
              </a:rPr>
              <a:t>que había existido desde los días de la eternidad. </a:t>
            </a:r>
            <a:r>
              <a:rPr lang="es-ES" sz="4000" b="1" dirty="0">
                <a:solidFill>
                  <a:srgbClr val="FFFF00"/>
                </a:solidFill>
              </a:rPr>
              <a:t>Antes de venir a la tierra</a:t>
            </a:r>
            <a:r>
              <a:rPr lang="es-ES" sz="4000" b="1" dirty="0">
                <a:solidFill>
                  <a:schemeClr val="bg1"/>
                </a:solidFill>
              </a:rPr>
              <a:t>, el plan estuvo delante de él, perfecto en todos sus </a:t>
            </a:r>
            <a:r>
              <a:rPr lang="es-ES" sz="4000" b="1" dirty="0">
                <a:solidFill>
                  <a:srgbClr val="FFFF00"/>
                </a:solidFill>
              </a:rPr>
              <a:t>detalles. Pero</a:t>
            </a:r>
            <a:r>
              <a:rPr lang="es-ES" sz="4000" b="1" dirty="0">
                <a:solidFill>
                  <a:schemeClr val="bg1"/>
                </a:solidFill>
              </a:rPr>
              <a:t> mientras </a:t>
            </a:r>
            <a:r>
              <a:rPr lang="es-ES" sz="4000" b="1" dirty="0">
                <a:solidFill>
                  <a:srgbClr val="FFFF00"/>
                </a:solidFill>
              </a:rPr>
              <a:t>andaba entre los hombres</a:t>
            </a:r>
            <a:r>
              <a:rPr lang="es-ES" sz="4000" b="1" dirty="0">
                <a:solidFill>
                  <a:schemeClr val="bg1"/>
                </a:solidFill>
              </a:rPr>
              <a:t>, fue guiado paso a paso, por la voluntad del Padre. En el </a:t>
            </a:r>
            <a:r>
              <a:rPr lang="es-ES" sz="4000" b="1" dirty="0">
                <a:solidFill>
                  <a:srgbClr val="FFFF00"/>
                </a:solidFill>
              </a:rPr>
              <a:t>tiempo señalado</a:t>
            </a:r>
            <a:r>
              <a:rPr lang="es-ES" sz="4000" b="1" dirty="0">
                <a:solidFill>
                  <a:schemeClr val="bg1"/>
                </a:solidFill>
              </a:rPr>
              <a:t>, no vacilaba en obrar. Con la misma sumisión, </a:t>
            </a:r>
            <a:r>
              <a:rPr lang="es-ES" sz="4000" b="1" dirty="0">
                <a:solidFill>
                  <a:srgbClr val="FFFF00"/>
                </a:solidFill>
              </a:rPr>
              <a:t>esperaba</a:t>
            </a:r>
            <a:r>
              <a:rPr lang="es-ES" sz="4000" b="1" dirty="0">
                <a:solidFill>
                  <a:schemeClr val="bg1"/>
                </a:solidFill>
              </a:rPr>
              <a:t> hasta que </a:t>
            </a:r>
            <a:r>
              <a:rPr lang="es-ES" sz="4000" b="1" dirty="0">
                <a:solidFill>
                  <a:srgbClr val="FFFF00"/>
                </a:solidFill>
              </a:rPr>
              <a:t>llegase el tiempo</a:t>
            </a:r>
            <a:r>
              <a:rPr lang="es-ES" sz="4000" b="1" dirty="0" smtClean="0">
                <a:solidFill>
                  <a:schemeClr val="bg1"/>
                </a:solidFill>
              </a:rPr>
              <a:t>.”</a:t>
            </a:r>
            <a:endParaRPr lang="es-ES" sz="4000" b="1" dirty="0">
              <a:solidFill>
                <a:schemeClr val="bg1"/>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646331"/>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600" b="1" dirty="0">
                <a:solidFill>
                  <a:srgbClr val="FF0000"/>
                </a:solidFill>
                <a:latin typeface="Arial Black" panose="020B0A04020102020204" pitchFamily="34" charset="0"/>
              </a:rPr>
              <a:t>El Deseado de Todas las Gentes, p. 121</a:t>
            </a:r>
          </a:p>
        </p:txBody>
      </p:sp>
    </p:spTree>
    <p:extLst>
      <p:ext uri="{BB962C8B-B14F-4D97-AF65-F5344CB8AC3E}">
        <p14:creationId xmlns:p14="http://schemas.microsoft.com/office/powerpoint/2010/main" val="16906795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ángulo 18"/>
          <p:cNvSpPr/>
          <p:nvPr/>
        </p:nvSpPr>
        <p:spPr>
          <a:xfrm>
            <a:off x="0" y="0"/>
            <a:ext cx="1652525" cy="6858000"/>
          </a:xfrm>
          <a:prstGeom prst="rect">
            <a:avLst/>
          </a:prstGeom>
          <a:solidFill>
            <a:schemeClr val="accent1">
              <a:lumMod val="75000"/>
            </a:schemeClr>
          </a:solidFill>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uadroTexto 2">
            <a:extLst>
              <a:ext uri="{FF2B5EF4-FFF2-40B4-BE49-F238E27FC236}">
                <a16:creationId xmlns:a16="http://schemas.microsoft.com/office/drawing/2014/main" id="{B7F75417-8BC0-431B-9DD0-3952FEF3CE45}"/>
              </a:ext>
            </a:extLst>
          </p:cNvPr>
          <p:cNvSpPr txBox="1"/>
          <p:nvPr/>
        </p:nvSpPr>
        <p:spPr>
          <a:xfrm>
            <a:off x="1689662" y="1811770"/>
            <a:ext cx="4714419" cy="584775"/>
          </a:xfrm>
          <a:prstGeom prst="rect">
            <a:avLst/>
          </a:prstGeom>
          <a:noFill/>
        </p:spPr>
        <p:txBody>
          <a:bodyPr wrap="square" rtlCol="0">
            <a:spAutoFit/>
          </a:bodyPr>
          <a:lstStyle/>
          <a:p>
            <a:pPr lvl="0">
              <a:defRPr/>
            </a:pPr>
            <a:r>
              <a:rPr lang="es-ES" sz="3200" dirty="0">
                <a:solidFill>
                  <a:schemeClr val="accent1">
                    <a:lumMod val="50000"/>
                  </a:schemeClr>
                </a:solidFill>
              </a:rPr>
              <a:t>Profeta evangélico</a:t>
            </a:r>
            <a:endParaRPr kumimoji="0" lang="es-ES" sz="3200" b="0"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endParaRPr>
          </a:p>
        </p:txBody>
      </p:sp>
      <p:sp>
        <p:nvSpPr>
          <p:cNvPr id="13" name="CuadroTexto 12">
            <a:extLst>
              <a:ext uri="{FF2B5EF4-FFF2-40B4-BE49-F238E27FC236}">
                <a16:creationId xmlns:a16="http://schemas.microsoft.com/office/drawing/2014/main" id="{2B80B65F-4774-4B34-B211-5F7CCD9DB0D1}"/>
              </a:ext>
            </a:extLst>
          </p:cNvPr>
          <p:cNvSpPr txBox="1"/>
          <p:nvPr/>
        </p:nvSpPr>
        <p:spPr>
          <a:xfrm>
            <a:off x="1713677" y="413469"/>
            <a:ext cx="4516263" cy="1077218"/>
          </a:xfrm>
          <a:prstGeom prst="rect">
            <a:avLst/>
          </a:prstGeom>
          <a:noFill/>
        </p:spPr>
        <p:txBody>
          <a:bodyPr wrap="square" rtlCol="0">
            <a:spAutoFit/>
          </a:bodyPr>
          <a:lstStyle/>
          <a:p>
            <a:pPr lvl="0">
              <a:defRPr/>
            </a:pPr>
            <a:r>
              <a:rPr lang="es-ES" sz="3200" dirty="0" smtClean="0">
                <a:solidFill>
                  <a:schemeClr val="accent1">
                    <a:lumMod val="50000"/>
                  </a:schemeClr>
                </a:solidFill>
              </a:rPr>
              <a:t>El evangelio </a:t>
            </a:r>
            <a:r>
              <a:rPr lang="es-ES" sz="3200" dirty="0">
                <a:solidFill>
                  <a:schemeClr val="accent1">
                    <a:lumMod val="50000"/>
                  </a:schemeClr>
                </a:solidFill>
              </a:rPr>
              <a:t>es un mensaje de</a:t>
            </a:r>
            <a:endParaRPr kumimoji="0" lang="es-ES" sz="3200" b="0"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endParaRPr>
          </a:p>
        </p:txBody>
      </p:sp>
      <p:sp>
        <p:nvSpPr>
          <p:cNvPr id="14" name="CuadroTexto 13">
            <a:extLst>
              <a:ext uri="{FF2B5EF4-FFF2-40B4-BE49-F238E27FC236}">
                <a16:creationId xmlns:a16="http://schemas.microsoft.com/office/drawing/2014/main" id="{3C95100F-E8B5-4CF3-9E17-D707427B80EE}"/>
              </a:ext>
            </a:extLst>
          </p:cNvPr>
          <p:cNvSpPr txBox="1"/>
          <p:nvPr/>
        </p:nvSpPr>
        <p:spPr>
          <a:xfrm>
            <a:off x="1713677" y="3848462"/>
            <a:ext cx="4113917" cy="1077218"/>
          </a:xfrm>
          <a:prstGeom prst="rect">
            <a:avLst/>
          </a:prstGeom>
          <a:noFill/>
        </p:spPr>
        <p:txBody>
          <a:bodyPr wrap="square" rtlCol="0">
            <a:spAutoFit/>
          </a:bodyPr>
          <a:lstStyle/>
          <a:p>
            <a:pPr lvl="0">
              <a:defRPr/>
            </a:pPr>
            <a:r>
              <a:rPr lang="es-ES" sz="3200" dirty="0">
                <a:solidFill>
                  <a:schemeClr val="accent1">
                    <a:lumMod val="50000"/>
                  </a:schemeClr>
                </a:solidFill>
              </a:rPr>
              <a:t>Tarea del pueblo de Dios</a:t>
            </a:r>
            <a:endParaRPr kumimoji="0" lang="es-ES" sz="3200" b="0"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endParaRPr>
          </a:p>
        </p:txBody>
      </p:sp>
      <p:sp>
        <p:nvSpPr>
          <p:cNvPr id="15" name="CuadroTexto 14">
            <a:extLst>
              <a:ext uri="{FF2B5EF4-FFF2-40B4-BE49-F238E27FC236}">
                <a16:creationId xmlns:a16="http://schemas.microsoft.com/office/drawing/2014/main" id="{484CE96C-CBE3-40DD-869A-7E653E50D465}"/>
              </a:ext>
            </a:extLst>
          </p:cNvPr>
          <p:cNvSpPr txBox="1"/>
          <p:nvPr/>
        </p:nvSpPr>
        <p:spPr>
          <a:xfrm>
            <a:off x="1713677" y="5203412"/>
            <a:ext cx="4373223" cy="1077218"/>
          </a:xfrm>
          <a:prstGeom prst="rect">
            <a:avLst/>
          </a:prstGeom>
          <a:noFill/>
        </p:spPr>
        <p:txBody>
          <a:bodyPr wrap="square" rtlCol="0">
            <a:spAutoFit/>
          </a:bodyPr>
          <a:lstStyle/>
          <a:p>
            <a:pPr lvl="0">
              <a:defRPr/>
            </a:pPr>
            <a:r>
              <a:rPr lang="es-ES" sz="3200" dirty="0" smtClean="0">
                <a:solidFill>
                  <a:schemeClr val="accent1">
                    <a:lumMod val="50000"/>
                  </a:schemeClr>
                </a:solidFill>
              </a:rPr>
              <a:t>El evangelio </a:t>
            </a:r>
            <a:r>
              <a:rPr lang="es-ES" sz="3200" dirty="0">
                <a:solidFill>
                  <a:schemeClr val="accent1">
                    <a:lumMod val="50000"/>
                  </a:schemeClr>
                </a:solidFill>
              </a:rPr>
              <a:t>es eterno porque</a:t>
            </a:r>
            <a:endParaRPr kumimoji="0" lang="es-ES" sz="3200" b="0"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endParaRPr>
          </a:p>
        </p:txBody>
      </p:sp>
      <p:sp>
        <p:nvSpPr>
          <p:cNvPr id="16" name="CuadroTexto 15">
            <a:extLst>
              <a:ext uri="{FF2B5EF4-FFF2-40B4-BE49-F238E27FC236}">
                <a16:creationId xmlns:a16="http://schemas.microsoft.com/office/drawing/2014/main" id="{BADEAE86-D7E0-4E67-860F-EC436B06AF60}"/>
              </a:ext>
            </a:extLst>
          </p:cNvPr>
          <p:cNvSpPr txBox="1"/>
          <p:nvPr/>
        </p:nvSpPr>
        <p:spPr>
          <a:xfrm>
            <a:off x="1713677" y="2958900"/>
            <a:ext cx="4666388" cy="584775"/>
          </a:xfrm>
          <a:prstGeom prst="rect">
            <a:avLst/>
          </a:prstGeom>
          <a:noFill/>
        </p:spPr>
        <p:txBody>
          <a:bodyPr wrap="square" rtlCol="0">
            <a:spAutoFit/>
          </a:bodyPr>
          <a:lstStyle/>
          <a:p>
            <a:pPr lvl="0">
              <a:defRPr/>
            </a:pPr>
            <a:r>
              <a:rPr lang="es-ES" sz="3200" dirty="0">
                <a:solidFill>
                  <a:schemeClr val="accent1">
                    <a:lumMod val="50000"/>
                  </a:schemeClr>
                </a:solidFill>
              </a:rPr>
              <a:t>Símbolo del evangelio</a:t>
            </a:r>
            <a:endParaRPr kumimoji="0" lang="es-ES" sz="3200" b="0"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endParaRPr>
          </a:p>
        </p:txBody>
      </p:sp>
      <p:sp>
        <p:nvSpPr>
          <p:cNvPr id="8" name="CuadroTexto 7">
            <a:extLst>
              <a:ext uri="{FF2B5EF4-FFF2-40B4-BE49-F238E27FC236}">
                <a16:creationId xmlns:a16="http://schemas.microsoft.com/office/drawing/2014/main" id="{DB4BBA2C-AD84-4635-BFED-A54A24D56E2B}"/>
              </a:ext>
            </a:extLst>
          </p:cNvPr>
          <p:cNvSpPr txBox="1"/>
          <p:nvPr/>
        </p:nvSpPr>
        <p:spPr>
          <a:xfrm>
            <a:off x="7275252" y="4661284"/>
            <a:ext cx="2616488" cy="584775"/>
          </a:xfrm>
          <a:prstGeom prst="rect">
            <a:avLst/>
          </a:prstGeom>
          <a:noFill/>
        </p:spPr>
        <p:txBody>
          <a:bodyPr wrap="square" rtlCol="0">
            <a:spAutoFit/>
          </a:bodyPr>
          <a:lstStyle/>
          <a:p>
            <a:pPr lvl="0"/>
            <a:r>
              <a:rPr kumimoji="0" lang="es-DO" sz="3200" b="0" i="0" u="none" strike="noStrike" kern="1200" cap="none" spc="0" normalizeH="0" baseline="0" noProof="0" dirty="0">
                <a:ln>
                  <a:noFill/>
                </a:ln>
                <a:solidFill>
                  <a:srgbClr val="C00000"/>
                </a:solidFill>
                <a:effectLst/>
                <a:uLnTx/>
                <a:uFillTx/>
                <a:latin typeface="Calibri" panose="020F0502020204030204"/>
                <a:ea typeface="+mn-ea"/>
                <a:cs typeface="+mn-cs"/>
              </a:rPr>
              <a:t>E</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a:solidFill>
                  <a:prstClr val="black"/>
                </a:solidFill>
              </a:rPr>
              <a:t>Isaías</a:t>
            </a:r>
            <a:endParaRPr kumimoji="0" lang="es-E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CuadroTexto 19">
            <a:extLst>
              <a:ext uri="{FF2B5EF4-FFF2-40B4-BE49-F238E27FC236}">
                <a16:creationId xmlns:a16="http://schemas.microsoft.com/office/drawing/2014/main" id="{8F3B8264-4C31-43B4-BA54-43EE83420FE7}"/>
              </a:ext>
            </a:extLst>
          </p:cNvPr>
          <p:cNvSpPr txBox="1"/>
          <p:nvPr/>
        </p:nvSpPr>
        <p:spPr>
          <a:xfrm>
            <a:off x="6987654" y="297277"/>
            <a:ext cx="4572000" cy="1077218"/>
          </a:xfrm>
          <a:prstGeom prst="rect">
            <a:avLst/>
          </a:prstGeom>
          <a:noFill/>
        </p:spPr>
        <p:txBody>
          <a:bodyPr wrap="square" rtlCol="0">
            <a:spAutoFit/>
          </a:bodyPr>
          <a:lstStyle/>
          <a:p>
            <a:pPr lvl="0"/>
            <a:r>
              <a:rPr kumimoji="0" lang="es-DO" sz="3200" b="0" i="0" u="none" strike="noStrike" kern="1200" cap="none" spc="0" normalizeH="0" baseline="0" noProof="0" dirty="0">
                <a:ln>
                  <a:noFill/>
                </a:ln>
                <a:solidFill>
                  <a:srgbClr val="C00000"/>
                </a:solidFill>
                <a:effectLst/>
                <a:uLnTx/>
                <a:uFillTx/>
                <a:latin typeface="Calibri" panose="020F0502020204030204"/>
                <a:ea typeface="+mn-ea"/>
                <a:cs typeface="+mn-cs"/>
              </a:rPr>
              <a:t>A</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a:solidFill>
                  <a:prstClr val="black"/>
                </a:solidFill>
              </a:rPr>
              <a:t>Salvación por medio de Cristo</a:t>
            </a:r>
            <a:endParaRPr kumimoji="0" lang="es-E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 name="CuadroTexto 20">
            <a:extLst>
              <a:ext uri="{FF2B5EF4-FFF2-40B4-BE49-F238E27FC236}">
                <a16:creationId xmlns:a16="http://schemas.microsoft.com/office/drawing/2014/main" id="{707CBC07-791E-485A-931D-932FDFAF0D6C}"/>
              </a:ext>
            </a:extLst>
          </p:cNvPr>
          <p:cNvSpPr txBox="1"/>
          <p:nvPr/>
        </p:nvSpPr>
        <p:spPr>
          <a:xfrm>
            <a:off x="7096836" y="1527199"/>
            <a:ext cx="4612943" cy="1077218"/>
          </a:xfrm>
          <a:prstGeom prst="rect">
            <a:avLst/>
          </a:prstGeom>
          <a:noFill/>
        </p:spPr>
        <p:txBody>
          <a:bodyPr wrap="square" rtlCol="0">
            <a:spAutoFit/>
          </a:bodyPr>
          <a:lstStyle/>
          <a:p>
            <a:pPr lvl="0"/>
            <a:r>
              <a:rPr kumimoji="0" lang="es-DO" sz="3200" b="0" i="0" u="none" strike="noStrike" kern="1200" cap="none" spc="0" normalizeH="0" baseline="0" noProof="0" dirty="0">
                <a:ln>
                  <a:noFill/>
                </a:ln>
                <a:solidFill>
                  <a:srgbClr val="C00000"/>
                </a:solidFill>
                <a:effectLst/>
                <a:uLnTx/>
                <a:uFillTx/>
                <a:latin typeface="Calibri" panose="020F0502020204030204"/>
                <a:ea typeface="+mn-ea"/>
                <a:cs typeface="+mn-cs"/>
              </a:rPr>
              <a:t>B</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a:solidFill>
                  <a:prstClr val="black"/>
                </a:solidFill>
              </a:rPr>
              <a:t>Predicar el evangelio a todo el </a:t>
            </a:r>
            <a:r>
              <a:rPr lang="es-ES" sz="3200" dirty="0" smtClean="0">
                <a:solidFill>
                  <a:prstClr val="black"/>
                </a:solidFill>
              </a:rPr>
              <a:t>mundo</a:t>
            </a:r>
            <a:endParaRPr lang="es-ES" sz="3200" dirty="0">
              <a:solidFill>
                <a:prstClr val="black"/>
              </a:solidFill>
            </a:endParaRPr>
          </a:p>
        </p:txBody>
      </p:sp>
      <p:sp>
        <p:nvSpPr>
          <p:cNvPr id="22" name="CuadroTexto 21">
            <a:extLst>
              <a:ext uri="{FF2B5EF4-FFF2-40B4-BE49-F238E27FC236}">
                <a16:creationId xmlns:a16="http://schemas.microsoft.com/office/drawing/2014/main" id="{4D4C28EC-9574-47D6-8D4C-A2D48F991BF0}"/>
              </a:ext>
            </a:extLst>
          </p:cNvPr>
          <p:cNvSpPr txBox="1"/>
          <p:nvPr/>
        </p:nvSpPr>
        <p:spPr>
          <a:xfrm>
            <a:off x="7096836" y="2757121"/>
            <a:ext cx="4462818" cy="1077218"/>
          </a:xfrm>
          <a:prstGeom prst="rect">
            <a:avLst/>
          </a:prstGeom>
          <a:noFill/>
        </p:spPr>
        <p:txBody>
          <a:bodyPr wrap="square" rtlCol="0">
            <a:spAutoFit/>
          </a:bodyPr>
          <a:lstStyle/>
          <a:p>
            <a:pPr lvl="0"/>
            <a:r>
              <a:rPr kumimoji="0" lang="es-DO" sz="3200" b="0" i="0" u="none" strike="noStrike" kern="1200" cap="none" spc="0" normalizeH="0" baseline="0" noProof="0" dirty="0">
                <a:ln>
                  <a:noFill/>
                </a:ln>
                <a:solidFill>
                  <a:srgbClr val="C00000"/>
                </a:solidFill>
                <a:effectLst/>
                <a:uLnTx/>
                <a:uFillTx/>
                <a:latin typeface="Calibri" panose="020F0502020204030204"/>
                <a:ea typeface="+mn-ea"/>
                <a:cs typeface="+mn-cs"/>
              </a:rPr>
              <a:t>C</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a:solidFill>
                  <a:prstClr val="black"/>
                </a:solidFill>
              </a:rPr>
              <a:t>Fue diseñado en los siglos de la eternidad</a:t>
            </a:r>
            <a:endParaRPr kumimoji="0" lang="es-DO"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 name="CuadroTexto 22">
            <a:extLst>
              <a:ext uri="{FF2B5EF4-FFF2-40B4-BE49-F238E27FC236}">
                <a16:creationId xmlns:a16="http://schemas.microsoft.com/office/drawing/2014/main" id="{570408FA-21B6-4E50-A2CA-A06FB9771535}"/>
              </a:ext>
            </a:extLst>
          </p:cNvPr>
          <p:cNvSpPr txBox="1"/>
          <p:nvPr/>
        </p:nvSpPr>
        <p:spPr>
          <a:xfrm>
            <a:off x="7275252" y="5609125"/>
            <a:ext cx="3790194" cy="1077218"/>
          </a:xfrm>
          <a:prstGeom prst="rect">
            <a:avLst/>
          </a:prstGeom>
          <a:noFill/>
        </p:spPr>
        <p:txBody>
          <a:bodyPr wrap="square" rtlCol="0">
            <a:spAutoFit/>
          </a:bodyPr>
          <a:lstStyle/>
          <a:p>
            <a:pPr lvl="0"/>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F. </a:t>
            </a:r>
            <a:r>
              <a:rPr lang="es-ES" sz="3200" dirty="0">
                <a:solidFill>
                  <a:prstClr val="black"/>
                </a:solidFill>
              </a:rPr>
              <a:t>Sistema de ofrendas y sacrificios</a:t>
            </a:r>
            <a:endParaRPr kumimoji="0" lang="es-E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CuadroTexto 8">
            <a:extLst>
              <a:ext uri="{FF2B5EF4-FFF2-40B4-BE49-F238E27FC236}">
                <a16:creationId xmlns:a16="http://schemas.microsoft.com/office/drawing/2014/main" id="{D52AD20F-C77A-4B88-B6A1-2718AE27E03B}"/>
              </a:ext>
            </a:extLst>
          </p:cNvPr>
          <p:cNvSpPr txBox="1"/>
          <p:nvPr/>
        </p:nvSpPr>
        <p:spPr>
          <a:xfrm>
            <a:off x="7193366" y="3965580"/>
            <a:ext cx="2780261"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DO" sz="3000" b="0" i="0" u="none" strike="noStrike" kern="1200" cap="none" spc="0" normalizeH="0" baseline="0" noProof="0" dirty="0">
                <a:ln>
                  <a:noFill/>
                </a:ln>
                <a:solidFill>
                  <a:srgbClr val="C00000"/>
                </a:solidFill>
                <a:effectLst/>
                <a:uLnTx/>
                <a:uFillTx/>
                <a:latin typeface="Calibri" panose="020F0502020204030204"/>
                <a:ea typeface="+mn-ea"/>
                <a:cs typeface="+mn-cs"/>
              </a:rPr>
              <a:t>D</a:t>
            </a:r>
            <a:r>
              <a:rPr kumimoji="0" lang="es-DO" sz="30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kumimoji="0" lang="es-ES" sz="3000" b="0" i="0" u="none" strike="noStrike" kern="1200" cap="none" spc="0" normalizeH="0" baseline="0" noProof="0" dirty="0" smtClean="0">
                <a:ln>
                  <a:noFill/>
                </a:ln>
                <a:solidFill>
                  <a:prstClr val="black"/>
                </a:solidFill>
                <a:effectLst/>
                <a:uLnTx/>
                <a:uFillTx/>
                <a:latin typeface="Calibri" panose="020F0502020204030204"/>
                <a:ea typeface="+mn-ea"/>
                <a:cs typeface="+mn-cs"/>
              </a:rPr>
              <a:t>Daniel</a:t>
            </a:r>
            <a:endParaRPr kumimoji="0" lang="es-ES" sz="3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ectángulo 5"/>
          <p:cNvSpPr/>
          <p:nvPr/>
        </p:nvSpPr>
        <p:spPr>
          <a:xfrm>
            <a:off x="0" y="5158374"/>
            <a:ext cx="1652525" cy="707886"/>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4000" b="1" i="0" u="none" strike="noStrike" kern="1200" cap="none" spc="0" normalizeH="0" baseline="0" noProof="0" dirty="0" smtClean="0">
                <a:ln/>
                <a:solidFill>
                  <a:schemeClr val="bg1"/>
                </a:solidFill>
                <a:effectLst/>
                <a:uLnTx/>
                <a:uFillTx/>
                <a:latin typeface="Calibri" panose="020F0502020204030204"/>
                <a:ea typeface="+mn-ea"/>
                <a:cs typeface="+mn-cs"/>
              </a:rPr>
              <a:t>Asocie</a:t>
            </a:r>
            <a:endParaRPr kumimoji="0" lang="es-ES" sz="4000" b="1" i="0" u="none" strike="noStrike" kern="1200" cap="none" spc="0" normalizeH="0" baseline="0" noProof="0" dirty="0">
              <a:ln/>
              <a:solidFill>
                <a:schemeClr val="bg1"/>
              </a:solidFill>
              <a:effectLst/>
              <a:uLnTx/>
              <a:uFillTx/>
              <a:latin typeface="Calibri" panose="020F0502020204030204"/>
              <a:ea typeface="+mn-ea"/>
              <a:cs typeface="+mn-cs"/>
            </a:endParaRPr>
          </a:p>
        </p:txBody>
      </p:sp>
      <p:cxnSp>
        <p:nvCxnSpPr>
          <p:cNvPr id="11" name="Conector recto 10"/>
          <p:cNvCxnSpPr/>
          <p:nvPr/>
        </p:nvCxnSpPr>
        <p:spPr>
          <a:xfrm>
            <a:off x="1652525" y="30409"/>
            <a:ext cx="0" cy="6827591"/>
          </a:xfrm>
          <a:prstGeom prst="line">
            <a:avLst/>
          </a:prstGeom>
        </p:spPr>
        <p:style>
          <a:lnRef idx="2">
            <a:schemeClr val="dk1"/>
          </a:lnRef>
          <a:fillRef idx="0">
            <a:schemeClr val="dk1"/>
          </a:fillRef>
          <a:effectRef idx="1">
            <a:schemeClr val="dk1"/>
          </a:effectRef>
          <a:fontRef idx="minor">
            <a:schemeClr val="tx1"/>
          </a:fontRef>
        </p:style>
      </p:cxnSp>
      <p:pic>
        <p:nvPicPr>
          <p:cNvPr id="17" name="Imagen 16">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12551" y="5705957"/>
            <a:ext cx="1063651" cy="1063651"/>
          </a:xfrm>
          <a:prstGeom prst="rect">
            <a:avLst/>
          </a:prstGeom>
          <a:effectLst>
            <a:outerShdw blurRad="50800" dist="50800" dir="5400000" algn="ctr" rotWithShape="0">
              <a:srgbClr val="000000"/>
            </a:outerShdw>
          </a:effectLst>
        </p:spPr>
      </p:pic>
    </p:spTree>
    <p:extLst>
      <p:ext uri="{BB962C8B-B14F-4D97-AF65-F5344CB8AC3E}">
        <p14:creationId xmlns:p14="http://schemas.microsoft.com/office/powerpoint/2010/main" val="2893127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mph" presetSubtype="0" fill="hold" grpId="0" nodeType="clickEffect">
                                  <p:stCondLst>
                                    <p:cond delay="0"/>
                                  </p:stCondLst>
                                  <p:childTnLst>
                                    <p:animClr clrSpc="hsl" dir="cw">
                                      <p:cBhvr override="childStyle">
                                        <p:cTn id="10" dur="500" fill="hold"/>
                                        <p:tgtEl>
                                          <p:spTgt spid="20"/>
                                        </p:tgtEl>
                                        <p:attrNameLst>
                                          <p:attrName>style.color</p:attrName>
                                        </p:attrNameLst>
                                      </p:cBhvr>
                                      <p:by>
                                        <p:hsl h="7200000" s="0" l="0"/>
                                      </p:by>
                                    </p:animClr>
                                    <p:animClr clrSpc="hsl" dir="cw">
                                      <p:cBhvr>
                                        <p:cTn id="11" dur="500" fill="hold"/>
                                        <p:tgtEl>
                                          <p:spTgt spid="20"/>
                                        </p:tgtEl>
                                        <p:attrNameLst>
                                          <p:attrName>fillcolor</p:attrName>
                                        </p:attrNameLst>
                                      </p:cBhvr>
                                      <p:by>
                                        <p:hsl h="7200000" s="0" l="0"/>
                                      </p:by>
                                    </p:animClr>
                                    <p:animClr clrSpc="hsl" dir="cw">
                                      <p:cBhvr>
                                        <p:cTn id="12" dur="500" fill="hold"/>
                                        <p:tgtEl>
                                          <p:spTgt spid="20"/>
                                        </p:tgtEl>
                                        <p:attrNameLst>
                                          <p:attrName>stroke.color</p:attrName>
                                        </p:attrNameLst>
                                      </p:cBhvr>
                                      <p:by>
                                        <p:hsl h="7200000" s="0" l="0"/>
                                      </p:by>
                                    </p:animClr>
                                    <p:set>
                                      <p:cBhvr>
                                        <p:cTn id="13" dur="500" fill="hold"/>
                                        <p:tgtEl>
                                          <p:spTgt spid="20"/>
                                        </p:tgtEl>
                                        <p:attrNameLst>
                                          <p:attrName>fill.type</p:attrName>
                                        </p:attrNameLst>
                                      </p:cBhvr>
                                      <p:to>
                                        <p:strVal val="solid"/>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1" presetClass="emph" presetSubtype="0" fill="hold" grpId="0" nodeType="clickEffect">
                                  <p:stCondLst>
                                    <p:cond delay="0"/>
                                  </p:stCondLst>
                                  <p:childTnLst>
                                    <p:animClr clrSpc="hsl" dir="cw">
                                      <p:cBhvr override="childStyle">
                                        <p:cTn id="21" dur="500" fill="hold"/>
                                        <p:tgtEl>
                                          <p:spTgt spid="8"/>
                                        </p:tgtEl>
                                        <p:attrNameLst>
                                          <p:attrName>style.color</p:attrName>
                                        </p:attrNameLst>
                                      </p:cBhvr>
                                      <p:by>
                                        <p:hsl h="7200000" s="0" l="0"/>
                                      </p:by>
                                    </p:animClr>
                                    <p:animClr clrSpc="hsl" dir="cw">
                                      <p:cBhvr>
                                        <p:cTn id="22" dur="500" fill="hold"/>
                                        <p:tgtEl>
                                          <p:spTgt spid="8"/>
                                        </p:tgtEl>
                                        <p:attrNameLst>
                                          <p:attrName>fillcolor</p:attrName>
                                        </p:attrNameLst>
                                      </p:cBhvr>
                                      <p:by>
                                        <p:hsl h="7200000" s="0" l="0"/>
                                      </p:by>
                                    </p:animClr>
                                    <p:animClr clrSpc="hsl" dir="cw">
                                      <p:cBhvr>
                                        <p:cTn id="23" dur="500" fill="hold"/>
                                        <p:tgtEl>
                                          <p:spTgt spid="8"/>
                                        </p:tgtEl>
                                        <p:attrNameLst>
                                          <p:attrName>stroke.color</p:attrName>
                                        </p:attrNameLst>
                                      </p:cBhvr>
                                      <p:by>
                                        <p:hsl h="7200000" s="0" l="0"/>
                                      </p:by>
                                    </p:animClr>
                                    <p:set>
                                      <p:cBhvr>
                                        <p:cTn id="24" dur="500" fill="hold"/>
                                        <p:tgtEl>
                                          <p:spTgt spid="8"/>
                                        </p:tgtEl>
                                        <p:attrNameLst>
                                          <p:attrName>fill.type</p:attrName>
                                        </p:attrNameLst>
                                      </p:cBhvr>
                                      <p:to>
                                        <p:strVal val="solid"/>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1" presetClass="emph" presetSubtype="0" fill="hold" grpId="0" nodeType="clickEffect">
                                  <p:stCondLst>
                                    <p:cond delay="0"/>
                                  </p:stCondLst>
                                  <p:childTnLst>
                                    <p:animClr clrSpc="hsl" dir="cw">
                                      <p:cBhvr override="childStyle">
                                        <p:cTn id="32" dur="500" fill="hold"/>
                                        <p:tgtEl>
                                          <p:spTgt spid="23"/>
                                        </p:tgtEl>
                                        <p:attrNameLst>
                                          <p:attrName>style.color</p:attrName>
                                        </p:attrNameLst>
                                      </p:cBhvr>
                                      <p:by>
                                        <p:hsl h="7200000" s="0" l="0"/>
                                      </p:by>
                                    </p:animClr>
                                    <p:animClr clrSpc="hsl" dir="cw">
                                      <p:cBhvr>
                                        <p:cTn id="33" dur="500" fill="hold"/>
                                        <p:tgtEl>
                                          <p:spTgt spid="23"/>
                                        </p:tgtEl>
                                        <p:attrNameLst>
                                          <p:attrName>fillcolor</p:attrName>
                                        </p:attrNameLst>
                                      </p:cBhvr>
                                      <p:by>
                                        <p:hsl h="7200000" s="0" l="0"/>
                                      </p:by>
                                    </p:animClr>
                                    <p:animClr clrSpc="hsl" dir="cw">
                                      <p:cBhvr>
                                        <p:cTn id="34" dur="500" fill="hold"/>
                                        <p:tgtEl>
                                          <p:spTgt spid="23"/>
                                        </p:tgtEl>
                                        <p:attrNameLst>
                                          <p:attrName>stroke.color</p:attrName>
                                        </p:attrNameLst>
                                      </p:cBhvr>
                                      <p:by>
                                        <p:hsl h="7200000" s="0" l="0"/>
                                      </p:by>
                                    </p:animClr>
                                    <p:set>
                                      <p:cBhvr>
                                        <p:cTn id="35" dur="500" fill="hold"/>
                                        <p:tgtEl>
                                          <p:spTgt spid="23"/>
                                        </p:tgtEl>
                                        <p:attrNameLst>
                                          <p:attrName>fill.type</p:attrName>
                                        </p:attrNameLst>
                                      </p:cBhvr>
                                      <p:to>
                                        <p:strVal val="solid"/>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21" presetClass="emph" presetSubtype="0" fill="hold" grpId="0" nodeType="clickEffect">
                                  <p:stCondLst>
                                    <p:cond delay="0"/>
                                  </p:stCondLst>
                                  <p:childTnLst>
                                    <p:animClr clrSpc="hsl" dir="cw">
                                      <p:cBhvr override="childStyle">
                                        <p:cTn id="43" dur="500" fill="hold"/>
                                        <p:tgtEl>
                                          <p:spTgt spid="21"/>
                                        </p:tgtEl>
                                        <p:attrNameLst>
                                          <p:attrName>style.color</p:attrName>
                                        </p:attrNameLst>
                                      </p:cBhvr>
                                      <p:by>
                                        <p:hsl h="7200000" s="0" l="0"/>
                                      </p:by>
                                    </p:animClr>
                                    <p:animClr clrSpc="hsl" dir="cw">
                                      <p:cBhvr>
                                        <p:cTn id="44" dur="500" fill="hold"/>
                                        <p:tgtEl>
                                          <p:spTgt spid="21"/>
                                        </p:tgtEl>
                                        <p:attrNameLst>
                                          <p:attrName>fillcolor</p:attrName>
                                        </p:attrNameLst>
                                      </p:cBhvr>
                                      <p:by>
                                        <p:hsl h="7200000" s="0" l="0"/>
                                      </p:by>
                                    </p:animClr>
                                    <p:animClr clrSpc="hsl" dir="cw">
                                      <p:cBhvr>
                                        <p:cTn id="45" dur="500" fill="hold"/>
                                        <p:tgtEl>
                                          <p:spTgt spid="21"/>
                                        </p:tgtEl>
                                        <p:attrNameLst>
                                          <p:attrName>stroke.color</p:attrName>
                                        </p:attrNameLst>
                                      </p:cBhvr>
                                      <p:by>
                                        <p:hsl h="7200000" s="0" l="0"/>
                                      </p:by>
                                    </p:animClr>
                                    <p:set>
                                      <p:cBhvr>
                                        <p:cTn id="46" dur="500" fill="hold"/>
                                        <p:tgtEl>
                                          <p:spTgt spid="21"/>
                                        </p:tgtEl>
                                        <p:attrNameLst>
                                          <p:attrName>fill.type</p:attrName>
                                        </p:attrNameLst>
                                      </p:cBhvr>
                                      <p:to>
                                        <p:strVal val="solid"/>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1" presetClass="emph" presetSubtype="0" fill="hold" grpId="0" nodeType="clickEffect">
                                  <p:stCondLst>
                                    <p:cond delay="0"/>
                                  </p:stCondLst>
                                  <p:childTnLst>
                                    <p:animClr clrSpc="hsl" dir="cw">
                                      <p:cBhvr override="childStyle">
                                        <p:cTn id="54" dur="500" fill="hold"/>
                                        <p:tgtEl>
                                          <p:spTgt spid="22"/>
                                        </p:tgtEl>
                                        <p:attrNameLst>
                                          <p:attrName>style.color</p:attrName>
                                        </p:attrNameLst>
                                      </p:cBhvr>
                                      <p:by>
                                        <p:hsl h="7200000" s="0" l="0"/>
                                      </p:by>
                                    </p:animClr>
                                    <p:animClr clrSpc="hsl" dir="cw">
                                      <p:cBhvr>
                                        <p:cTn id="55" dur="500" fill="hold"/>
                                        <p:tgtEl>
                                          <p:spTgt spid="22"/>
                                        </p:tgtEl>
                                        <p:attrNameLst>
                                          <p:attrName>fillcolor</p:attrName>
                                        </p:attrNameLst>
                                      </p:cBhvr>
                                      <p:by>
                                        <p:hsl h="7200000" s="0" l="0"/>
                                      </p:by>
                                    </p:animClr>
                                    <p:animClr clrSpc="hsl" dir="cw">
                                      <p:cBhvr>
                                        <p:cTn id="56" dur="500" fill="hold"/>
                                        <p:tgtEl>
                                          <p:spTgt spid="22"/>
                                        </p:tgtEl>
                                        <p:attrNameLst>
                                          <p:attrName>stroke.color</p:attrName>
                                        </p:attrNameLst>
                                      </p:cBhvr>
                                      <p:by>
                                        <p:hsl h="7200000" s="0" l="0"/>
                                      </p:by>
                                    </p:animClr>
                                    <p:set>
                                      <p:cBhvr>
                                        <p:cTn id="57" dur="500" fill="hold"/>
                                        <p:tgtEl>
                                          <p:spTgt spid="2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P spid="14" grpId="0"/>
      <p:bldP spid="15" grpId="0"/>
      <p:bldP spid="16" grpId="0"/>
      <p:bldP spid="8" grpId="0"/>
      <p:bldP spid="20" grpId="0"/>
      <p:bldP spid="21" grpId="0"/>
      <p:bldP spid="22" grpId="0"/>
      <p:bldP spid="2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B0FF668-9EF4-418A-8028-BA339B26BAA9}"/>
              </a:ext>
            </a:extLst>
          </p:cNvPr>
          <p:cNvSpPr txBox="1"/>
          <p:nvPr/>
        </p:nvSpPr>
        <p:spPr>
          <a:xfrm>
            <a:off x="0" y="1639336"/>
            <a:ext cx="12192000" cy="3046988"/>
          </a:xfrm>
          <a:prstGeom prst="rect">
            <a:avLst/>
          </a:prstGeom>
          <a:solidFill>
            <a:schemeClr val="accent1">
              <a:lumMod val="50000"/>
            </a:schemeClr>
          </a:solidFill>
          <a:effectLst>
            <a:outerShdw blurRad="50800" dist="50800" dir="5400000" algn="ctr" rotWithShape="0">
              <a:schemeClr val="tx1"/>
            </a:outerShdw>
          </a:effectLst>
        </p:spPr>
        <p:txBody>
          <a:bodyPr wrap="square" rtlCol="0">
            <a:spAutoFit/>
          </a:bodyPr>
          <a:lstStyle/>
          <a:p>
            <a:pPr algn="ctr"/>
            <a:r>
              <a:rPr lang="es-ES" sz="9600" dirty="0">
                <a:solidFill>
                  <a:schemeClr val="bg1"/>
                </a:solidFill>
                <a:latin typeface="Bauhaus 93" panose="04030905020B02020C02" pitchFamily="82" charset="0"/>
              </a:rPr>
              <a:t>El evangelio revelado a Adán y Eva</a:t>
            </a:r>
          </a:p>
        </p:txBody>
      </p:sp>
    </p:spTree>
    <p:extLst>
      <p:ext uri="{BB962C8B-B14F-4D97-AF65-F5344CB8AC3E}">
        <p14:creationId xmlns:p14="http://schemas.microsoft.com/office/powerpoint/2010/main" val="41996839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887105" y="1641074"/>
            <a:ext cx="10357360" cy="2862322"/>
          </a:xfrm>
          <a:prstGeom prst="rect">
            <a:avLst/>
          </a:prstGeom>
          <a:noFill/>
          <a:effectLst>
            <a:outerShdw blurRad="50800" dist="50800" dir="5400000" algn="ctr" rotWithShape="0">
              <a:srgbClr val="000000">
                <a:alpha val="22000"/>
              </a:srgbClr>
            </a:outerShdw>
          </a:effectLst>
        </p:spPr>
        <p:txBody>
          <a:bodyPr wrap="square" rtlCol="0">
            <a:spAutoFit/>
          </a:bodyPr>
          <a:lstStyle/>
          <a:p>
            <a:pPr algn="ctr"/>
            <a:r>
              <a:rPr lang="es-ES" sz="6000" b="1" dirty="0">
                <a:solidFill>
                  <a:srgbClr val="002060"/>
                </a:solidFill>
              </a:rPr>
              <a:t>El manto que cubre a Dios se compone de luz blanca y </a:t>
            </a:r>
            <a:r>
              <a:rPr lang="es-ES" sz="6000" b="1" dirty="0" smtClean="0">
                <a:solidFill>
                  <a:srgbClr val="002060"/>
                </a:solidFill>
              </a:rPr>
              <a:t>radiante.</a:t>
            </a:r>
            <a:endParaRPr lang="es-ES" sz="6000" b="1" dirty="0">
              <a:solidFill>
                <a:srgbClr val="002060"/>
              </a:solidFill>
            </a:endParaRPr>
          </a:p>
        </p:txBody>
      </p:sp>
    </p:spTree>
    <p:extLst>
      <p:ext uri="{BB962C8B-B14F-4D97-AF65-F5344CB8AC3E}">
        <p14:creationId xmlns:p14="http://schemas.microsoft.com/office/powerpoint/2010/main" val="40244492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B0FF668-9EF4-418A-8028-BA339B26BAA9}"/>
              </a:ext>
            </a:extLst>
          </p:cNvPr>
          <p:cNvSpPr txBox="1"/>
          <p:nvPr/>
        </p:nvSpPr>
        <p:spPr>
          <a:xfrm>
            <a:off x="0" y="1639336"/>
            <a:ext cx="12192000" cy="2215991"/>
          </a:xfrm>
          <a:prstGeom prst="rect">
            <a:avLst/>
          </a:prstGeom>
          <a:solidFill>
            <a:schemeClr val="accent1">
              <a:lumMod val="50000"/>
            </a:schemeClr>
          </a:solidFill>
          <a:effectLst>
            <a:outerShdw blurRad="50800" dist="50800" dir="5400000" algn="ctr" rotWithShape="0">
              <a:schemeClr val="tx1"/>
            </a:outerShdw>
          </a:effectLst>
        </p:spPr>
        <p:txBody>
          <a:bodyPr wrap="square" rtlCol="0">
            <a:spAutoFit/>
          </a:bodyPr>
          <a:lstStyle/>
          <a:p>
            <a:pPr algn="ctr"/>
            <a:r>
              <a:rPr lang="es-ES" sz="13800" dirty="0" smtClean="0">
                <a:solidFill>
                  <a:schemeClr val="bg1"/>
                </a:solidFill>
                <a:latin typeface="Bauhaus 93" panose="04030905020B02020C02" pitchFamily="82" charset="0"/>
              </a:rPr>
              <a:t>Introducción</a:t>
            </a:r>
            <a:endParaRPr lang="es-ES" sz="13800" dirty="0">
              <a:solidFill>
                <a:schemeClr val="bg1"/>
              </a:solidFill>
              <a:latin typeface="Bauhaus 93" panose="04030905020B02020C02" pitchFamily="82" charset="0"/>
            </a:endParaRPr>
          </a:p>
        </p:txBody>
      </p:sp>
    </p:spTree>
    <p:extLst>
      <p:ext uri="{BB962C8B-B14F-4D97-AF65-F5344CB8AC3E}">
        <p14:creationId xmlns:p14="http://schemas.microsoft.com/office/powerpoint/2010/main" val="2086068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518615" y="1629943"/>
            <a:ext cx="11163869" cy="3785652"/>
          </a:xfrm>
          <a:prstGeom prst="rect">
            <a:avLst/>
          </a:prstGeom>
          <a:noFill/>
        </p:spPr>
        <p:txBody>
          <a:bodyPr wrap="square" rtlCol="0">
            <a:spAutoFit/>
          </a:bodyPr>
          <a:lstStyle/>
          <a:p>
            <a:r>
              <a:rPr lang="es-ES" sz="4800" b="1" dirty="0" smtClean="0">
                <a:solidFill>
                  <a:schemeClr val="bg1"/>
                </a:solidFill>
              </a:rPr>
              <a:t>“</a:t>
            </a:r>
            <a:r>
              <a:rPr lang="es-ES" sz="4800" b="1" dirty="0">
                <a:solidFill>
                  <a:schemeClr val="bg1"/>
                </a:solidFill>
              </a:rPr>
              <a:t>Bendice, alma mía, a Jehová. Jehová Dios mío, mucho te has engrandecido; te has vestido de gloria y de magnificencia. </a:t>
            </a:r>
            <a:r>
              <a:rPr lang="es-ES" sz="4800" b="1" dirty="0">
                <a:solidFill>
                  <a:srgbClr val="FF0000"/>
                </a:solidFill>
              </a:rPr>
              <a:t>2</a:t>
            </a:r>
            <a:r>
              <a:rPr lang="es-ES" sz="4800" b="1" dirty="0">
                <a:solidFill>
                  <a:schemeClr val="bg1"/>
                </a:solidFill>
              </a:rPr>
              <a:t> El que se cubre de </a:t>
            </a:r>
            <a:r>
              <a:rPr lang="es-ES" sz="4800" b="1" dirty="0">
                <a:solidFill>
                  <a:srgbClr val="FFFF00"/>
                </a:solidFill>
              </a:rPr>
              <a:t>luz como de vestidura</a:t>
            </a:r>
            <a:r>
              <a:rPr lang="es-ES" sz="4800" b="1" dirty="0">
                <a:solidFill>
                  <a:schemeClr val="bg1"/>
                </a:solidFill>
              </a:rPr>
              <a:t>, que extiende los cielos como una cortina.”</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1200329"/>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600" b="1" dirty="0">
                <a:solidFill>
                  <a:srgbClr val="FF0000"/>
                </a:solidFill>
                <a:latin typeface="Arial Black" panose="020B0A04020102020204" pitchFamily="34" charset="0"/>
              </a:rPr>
              <a:t>Salmo 104:1, 2: </a:t>
            </a:r>
            <a:r>
              <a:rPr lang="es-ES" sz="3600" b="1" dirty="0">
                <a:latin typeface="Arial Black" panose="020B0A04020102020204" pitchFamily="34" charset="0"/>
              </a:rPr>
              <a:t>Dios está cubierto con un manto de luz literal:</a:t>
            </a:r>
          </a:p>
        </p:txBody>
      </p:sp>
    </p:spTree>
    <p:extLst>
      <p:ext uri="{BB962C8B-B14F-4D97-AF65-F5344CB8AC3E}">
        <p14:creationId xmlns:p14="http://schemas.microsoft.com/office/powerpoint/2010/main" val="17144499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518615" y="1629943"/>
            <a:ext cx="11163869" cy="4524315"/>
          </a:xfrm>
          <a:prstGeom prst="rect">
            <a:avLst/>
          </a:prstGeom>
          <a:noFill/>
        </p:spPr>
        <p:txBody>
          <a:bodyPr wrap="square" rtlCol="0">
            <a:spAutoFit/>
          </a:bodyPr>
          <a:lstStyle/>
          <a:p>
            <a:r>
              <a:rPr lang="es-ES" sz="4800" b="1" dirty="0">
                <a:solidFill>
                  <a:schemeClr val="bg1"/>
                </a:solidFill>
              </a:rPr>
              <a:t>“En gran manera me gozaré en Jehová, mi alma se alegrará en mi Dios; porque me vistió con vestiduras de salvación, me rodeó de </a:t>
            </a:r>
            <a:r>
              <a:rPr lang="es-ES" sz="4800" b="1" dirty="0">
                <a:solidFill>
                  <a:srgbClr val="FFFF00"/>
                </a:solidFill>
              </a:rPr>
              <a:t>manto de justicia</a:t>
            </a:r>
            <a:r>
              <a:rPr lang="es-ES" sz="4800" b="1" dirty="0">
                <a:solidFill>
                  <a:schemeClr val="bg1"/>
                </a:solidFill>
              </a:rPr>
              <a:t>, como a novio me atavió, y como a novia adornada con sus joyas.”</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1200329"/>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600" b="1" dirty="0">
                <a:solidFill>
                  <a:srgbClr val="FF0000"/>
                </a:solidFill>
                <a:latin typeface="Arial Black" panose="020B0A04020102020204" pitchFamily="34" charset="0"/>
              </a:rPr>
              <a:t>Isaías 61:10: </a:t>
            </a:r>
            <a:r>
              <a:rPr lang="es-ES" sz="3600" b="1" dirty="0">
                <a:latin typeface="Arial Black" panose="020B0A04020102020204" pitchFamily="34" charset="0"/>
              </a:rPr>
              <a:t>El manto literal de luz representa la </a:t>
            </a:r>
            <a:r>
              <a:rPr lang="es-ES" sz="3600" b="1" u="sng" dirty="0">
                <a:latin typeface="Arial Black" panose="020B0A04020102020204" pitchFamily="34" charset="0"/>
              </a:rPr>
              <a:t>perfecta justicia de Dios</a:t>
            </a:r>
            <a:r>
              <a:rPr lang="es-ES" sz="3600" b="1" dirty="0">
                <a:latin typeface="Arial Black" panose="020B0A04020102020204" pitchFamily="34" charset="0"/>
              </a:rPr>
              <a:t>:</a:t>
            </a:r>
          </a:p>
        </p:txBody>
      </p:sp>
    </p:spTree>
    <p:extLst>
      <p:ext uri="{BB962C8B-B14F-4D97-AF65-F5344CB8AC3E}">
        <p14:creationId xmlns:p14="http://schemas.microsoft.com/office/powerpoint/2010/main" val="27908806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887105" y="1641074"/>
            <a:ext cx="10357360" cy="2862322"/>
          </a:xfrm>
          <a:prstGeom prst="rect">
            <a:avLst/>
          </a:prstGeom>
          <a:noFill/>
          <a:effectLst>
            <a:outerShdw blurRad="50800" dist="50800" dir="5400000" algn="ctr" rotWithShape="0">
              <a:srgbClr val="000000">
                <a:alpha val="22000"/>
              </a:srgbClr>
            </a:outerShdw>
          </a:effectLst>
        </p:spPr>
        <p:txBody>
          <a:bodyPr wrap="square" rtlCol="0">
            <a:spAutoFit/>
          </a:bodyPr>
          <a:lstStyle/>
          <a:p>
            <a:pPr algn="ctr"/>
            <a:r>
              <a:rPr lang="es-ES" sz="6000" b="1" dirty="0">
                <a:solidFill>
                  <a:srgbClr val="002060"/>
                </a:solidFill>
              </a:rPr>
              <a:t>Adán y Eva estaban cubiertos de un manto blanco de luz pues reflejaban la gloria de </a:t>
            </a:r>
            <a:r>
              <a:rPr lang="es-ES" sz="6000" b="1" dirty="0" smtClean="0">
                <a:solidFill>
                  <a:srgbClr val="002060"/>
                </a:solidFill>
              </a:rPr>
              <a:t>Dios.</a:t>
            </a:r>
            <a:endParaRPr lang="es-ES" sz="6000" b="1" dirty="0">
              <a:solidFill>
                <a:srgbClr val="002060"/>
              </a:solidFill>
            </a:endParaRPr>
          </a:p>
        </p:txBody>
      </p:sp>
    </p:spTree>
    <p:extLst>
      <p:ext uri="{BB962C8B-B14F-4D97-AF65-F5344CB8AC3E}">
        <p14:creationId xmlns:p14="http://schemas.microsoft.com/office/powerpoint/2010/main" val="31219128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770989" y="470805"/>
            <a:ext cx="10357360" cy="5909310"/>
          </a:xfrm>
          <a:prstGeom prst="rect">
            <a:avLst/>
          </a:prstGeom>
          <a:noFill/>
          <a:effectLst>
            <a:outerShdw blurRad="50800" dist="50800" dir="5400000" algn="ctr" rotWithShape="0">
              <a:srgbClr val="000000">
                <a:alpha val="22000"/>
              </a:srgbClr>
            </a:outerShdw>
          </a:effectLst>
        </p:spPr>
        <p:txBody>
          <a:bodyPr wrap="square" rtlCol="0">
            <a:spAutoFit/>
          </a:bodyPr>
          <a:lstStyle/>
          <a:p>
            <a:pPr algn="ctr"/>
            <a:r>
              <a:rPr lang="es-ES" sz="5400" b="1" dirty="0">
                <a:solidFill>
                  <a:srgbClr val="002060"/>
                </a:solidFill>
              </a:rPr>
              <a:t>En su estado de inocencia Dios cubrió </a:t>
            </a:r>
            <a:r>
              <a:rPr lang="es-ES" sz="5400" b="1" dirty="0" smtClean="0">
                <a:solidFill>
                  <a:srgbClr val="002060"/>
                </a:solidFill>
              </a:rPr>
              <a:t>a Adán </a:t>
            </a:r>
            <a:r>
              <a:rPr lang="es-ES" sz="5400" b="1" dirty="0">
                <a:solidFill>
                  <a:srgbClr val="002060"/>
                </a:solidFill>
              </a:rPr>
              <a:t>y Eva con </a:t>
            </a:r>
            <a:r>
              <a:rPr lang="es-ES" sz="5400" b="1" dirty="0">
                <a:solidFill>
                  <a:srgbClr val="FF0000"/>
                </a:solidFill>
              </a:rPr>
              <a:t>mantos literales</a:t>
            </a:r>
            <a:r>
              <a:rPr lang="es-ES" sz="5400" b="1" dirty="0">
                <a:solidFill>
                  <a:srgbClr val="002060"/>
                </a:solidFill>
              </a:rPr>
              <a:t> de luz. Estos mantos eran un </a:t>
            </a:r>
            <a:r>
              <a:rPr lang="es-ES" sz="5400" b="1" dirty="0">
                <a:solidFill>
                  <a:srgbClr val="FF0000"/>
                </a:solidFill>
              </a:rPr>
              <a:t>reflejo</a:t>
            </a:r>
            <a:r>
              <a:rPr lang="es-ES" sz="5400" b="1" dirty="0">
                <a:solidFill>
                  <a:srgbClr val="002060"/>
                </a:solidFill>
              </a:rPr>
              <a:t> del manto glorioso que cubre a Dios. Los mantos de luz </a:t>
            </a:r>
            <a:r>
              <a:rPr lang="es-ES" sz="5400" b="1" dirty="0">
                <a:solidFill>
                  <a:srgbClr val="FF0000"/>
                </a:solidFill>
              </a:rPr>
              <a:t>representaban</a:t>
            </a:r>
            <a:r>
              <a:rPr lang="es-ES" sz="5400" b="1" dirty="0">
                <a:solidFill>
                  <a:srgbClr val="002060"/>
                </a:solidFill>
              </a:rPr>
              <a:t> la perfecta justicia y santidad de la </a:t>
            </a:r>
            <a:r>
              <a:rPr lang="es-ES" sz="5400" b="1" dirty="0" smtClean="0">
                <a:solidFill>
                  <a:srgbClr val="002060"/>
                </a:solidFill>
              </a:rPr>
              <a:t>pareja.</a:t>
            </a:r>
            <a:endParaRPr lang="es-ES" sz="5400" b="1" dirty="0">
              <a:solidFill>
                <a:srgbClr val="002060"/>
              </a:solidFill>
            </a:endParaRPr>
          </a:p>
        </p:txBody>
      </p:sp>
    </p:spTree>
    <p:extLst>
      <p:ext uri="{BB962C8B-B14F-4D97-AF65-F5344CB8AC3E}">
        <p14:creationId xmlns:p14="http://schemas.microsoft.com/office/powerpoint/2010/main" val="35156668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518615" y="1629943"/>
            <a:ext cx="11163869" cy="4524315"/>
          </a:xfrm>
          <a:prstGeom prst="rect">
            <a:avLst/>
          </a:prstGeom>
          <a:noFill/>
        </p:spPr>
        <p:txBody>
          <a:bodyPr wrap="square" rtlCol="0">
            <a:spAutoFit/>
          </a:bodyPr>
          <a:lstStyle/>
          <a:p>
            <a:r>
              <a:rPr lang="es-ES" sz="4800" b="1" dirty="0">
                <a:solidFill>
                  <a:schemeClr val="bg1"/>
                </a:solidFill>
              </a:rPr>
              <a:t>“La pareja </a:t>
            </a:r>
            <a:r>
              <a:rPr lang="es-ES" sz="4800" b="1" dirty="0">
                <a:solidFill>
                  <a:srgbClr val="FFFF00"/>
                </a:solidFill>
              </a:rPr>
              <a:t>sin pecado </a:t>
            </a:r>
            <a:r>
              <a:rPr lang="es-ES" sz="4800" b="1" dirty="0">
                <a:solidFill>
                  <a:schemeClr val="bg1"/>
                </a:solidFill>
              </a:rPr>
              <a:t>no estaba </a:t>
            </a:r>
            <a:r>
              <a:rPr lang="es-ES" sz="4800" b="1" dirty="0">
                <a:solidFill>
                  <a:srgbClr val="FFFF00"/>
                </a:solidFill>
              </a:rPr>
              <a:t>vestida</a:t>
            </a:r>
            <a:r>
              <a:rPr lang="es-ES" sz="4800" b="1" dirty="0">
                <a:solidFill>
                  <a:schemeClr val="bg1"/>
                </a:solidFill>
              </a:rPr>
              <a:t> con mantos artificiales. Estaban cubiertos de una </a:t>
            </a:r>
            <a:r>
              <a:rPr lang="es-ES" sz="4800" b="1" dirty="0">
                <a:solidFill>
                  <a:srgbClr val="FFFF00"/>
                </a:solidFill>
              </a:rPr>
              <a:t>envoltura de luz y gloria</a:t>
            </a:r>
            <a:r>
              <a:rPr lang="es-ES" sz="4800" b="1" dirty="0">
                <a:solidFill>
                  <a:schemeClr val="bg1"/>
                </a:solidFill>
              </a:rPr>
              <a:t>, como la que </a:t>
            </a:r>
            <a:r>
              <a:rPr lang="es-ES" sz="4800" b="1" dirty="0">
                <a:solidFill>
                  <a:srgbClr val="FFFF00"/>
                </a:solidFill>
              </a:rPr>
              <a:t>viste</a:t>
            </a:r>
            <a:r>
              <a:rPr lang="es-ES" sz="4800" b="1" dirty="0">
                <a:solidFill>
                  <a:schemeClr val="bg1"/>
                </a:solidFill>
              </a:rPr>
              <a:t> a los </a:t>
            </a:r>
            <a:r>
              <a:rPr lang="es-ES" sz="4800" b="1" dirty="0">
                <a:solidFill>
                  <a:srgbClr val="FFFF00"/>
                </a:solidFill>
              </a:rPr>
              <a:t>ángeles</a:t>
            </a:r>
            <a:r>
              <a:rPr lang="es-ES" sz="4800" b="1" dirty="0">
                <a:solidFill>
                  <a:schemeClr val="bg1"/>
                </a:solidFill>
              </a:rPr>
              <a:t>. Mientras vivieron </a:t>
            </a:r>
            <a:r>
              <a:rPr lang="es-ES" sz="4800" b="1" dirty="0">
                <a:solidFill>
                  <a:srgbClr val="FFFF00"/>
                </a:solidFill>
              </a:rPr>
              <a:t>obedeciendo</a:t>
            </a:r>
            <a:r>
              <a:rPr lang="es-ES" sz="4800" b="1" dirty="0">
                <a:solidFill>
                  <a:schemeClr val="bg1"/>
                </a:solidFill>
              </a:rPr>
              <a:t> a Dios, este </a:t>
            </a:r>
            <a:r>
              <a:rPr lang="es-ES" sz="4800" b="1" dirty="0">
                <a:solidFill>
                  <a:srgbClr val="FFFF00"/>
                </a:solidFill>
              </a:rPr>
              <a:t>atavío</a:t>
            </a:r>
            <a:r>
              <a:rPr lang="es-ES" sz="4800" b="1" dirty="0">
                <a:solidFill>
                  <a:schemeClr val="bg1"/>
                </a:solidFill>
              </a:rPr>
              <a:t> de luz continuó </a:t>
            </a:r>
            <a:r>
              <a:rPr lang="es-ES" sz="4800" b="1" dirty="0">
                <a:solidFill>
                  <a:srgbClr val="FFFF00"/>
                </a:solidFill>
              </a:rPr>
              <a:t>revistiéndolos</a:t>
            </a:r>
            <a:r>
              <a:rPr lang="es-ES" sz="4800" b="1" dirty="0">
                <a:solidFill>
                  <a:schemeClr val="bg1"/>
                </a:solidFill>
              </a:rPr>
              <a:t>.” </a:t>
            </a:r>
            <a:r>
              <a:rPr lang="es-ES" sz="4800" b="1" dirty="0">
                <a:solidFill>
                  <a:srgbClr val="FF0000"/>
                </a:solidFill>
              </a:rPr>
              <a:t>PP, p. 26</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1200329"/>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600" b="1" u="sng" dirty="0">
                <a:latin typeface="Arial Black" panose="020B0A04020102020204" pitchFamily="34" charset="0"/>
              </a:rPr>
              <a:t>Manto literal de luz </a:t>
            </a:r>
            <a:r>
              <a:rPr lang="es-ES" sz="3600" b="1" dirty="0">
                <a:latin typeface="Arial Black" panose="020B0A04020102020204" pitchFamily="34" charset="0"/>
              </a:rPr>
              <a:t>s</a:t>
            </a:r>
            <a:r>
              <a:rPr lang="es-ES" sz="3600" b="1" dirty="0" smtClean="0">
                <a:latin typeface="Arial Black" panose="020B0A04020102020204" pitchFamily="34" charset="0"/>
              </a:rPr>
              <a:t>imboliza </a:t>
            </a:r>
            <a:r>
              <a:rPr lang="es-ES" sz="3600" b="1" u="sng" dirty="0">
                <a:latin typeface="Arial Black" panose="020B0A04020102020204" pitchFamily="34" charset="0"/>
              </a:rPr>
              <a:t>santidad, justicia y armonía con la ley</a:t>
            </a:r>
          </a:p>
        </p:txBody>
      </p:sp>
    </p:spTree>
    <p:extLst>
      <p:ext uri="{BB962C8B-B14F-4D97-AF65-F5344CB8AC3E}">
        <p14:creationId xmlns:p14="http://schemas.microsoft.com/office/powerpoint/2010/main" val="9212309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641445" y="0"/>
            <a:ext cx="10508776" cy="6863417"/>
          </a:xfrm>
          <a:prstGeom prst="rect">
            <a:avLst/>
          </a:prstGeom>
          <a:noFill/>
        </p:spPr>
        <p:txBody>
          <a:bodyPr wrap="square" rtlCol="0">
            <a:spAutoFit/>
          </a:bodyPr>
          <a:lstStyle/>
          <a:p>
            <a:r>
              <a:rPr lang="es-ES" sz="4000" b="1" dirty="0" smtClean="0">
                <a:solidFill>
                  <a:schemeClr val="bg1"/>
                </a:solidFill>
              </a:rPr>
              <a:t>“</a:t>
            </a:r>
            <a:r>
              <a:rPr lang="es-ES" sz="4000" b="1" dirty="0">
                <a:solidFill>
                  <a:schemeClr val="bg1"/>
                </a:solidFill>
              </a:rPr>
              <a:t>Nuestros primeros padres estaban </a:t>
            </a:r>
            <a:r>
              <a:rPr lang="es-ES" sz="4000" b="1" dirty="0">
                <a:solidFill>
                  <a:srgbClr val="FFFF00"/>
                </a:solidFill>
              </a:rPr>
              <a:t>vestidos con mantos blancos </a:t>
            </a:r>
            <a:r>
              <a:rPr lang="es-ES" sz="4000" b="1" dirty="0">
                <a:solidFill>
                  <a:schemeClr val="bg1"/>
                </a:solidFill>
              </a:rPr>
              <a:t>de </a:t>
            </a:r>
            <a:r>
              <a:rPr lang="es-ES" sz="4000" b="1" dirty="0">
                <a:solidFill>
                  <a:srgbClr val="FFFF00"/>
                </a:solidFill>
              </a:rPr>
              <a:t>inocencia</a:t>
            </a:r>
            <a:r>
              <a:rPr lang="es-ES" sz="4000" b="1" dirty="0">
                <a:solidFill>
                  <a:schemeClr val="bg1"/>
                </a:solidFill>
              </a:rPr>
              <a:t> cuando fueron colocados por Dios en el santo huerto del Edén. Ellos vivían en </a:t>
            </a:r>
            <a:r>
              <a:rPr lang="es-ES" sz="4000" b="1" dirty="0">
                <a:solidFill>
                  <a:srgbClr val="FFFF00"/>
                </a:solidFill>
              </a:rPr>
              <a:t>perfecta conformidad </a:t>
            </a:r>
            <a:r>
              <a:rPr lang="es-ES" sz="4000" b="1" dirty="0">
                <a:solidFill>
                  <a:schemeClr val="bg1"/>
                </a:solidFill>
              </a:rPr>
              <a:t>con la voluntad de Dios. Toda la fuerza de sus afectos era dada a su Padre celestial. Una </a:t>
            </a:r>
            <a:r>
              <a:rPr lang="es-ES" sz="4000" b="1" dirty="0">
                <a:solidFill>
                  <a:srgbClr val="FFFF00"/>
                </a:solidFill>
              </a:rPr>
              <a:t>hermosa y suave luz</a:t>
            </a:r>
            <a:r>
              <a:rPr lang="es-ES" sz="4000" b="1" dirty="0">
                <a:solidFill>
                  <a:schemeClr val="bg1"/>
                </a:solidFill>
              </a:rPr>
              <a:t>, la luz de Dios envolvía a la santa pareja. Este manto era un </a:t>
            </a:r>
            <a:r>
              <a:rPr lang="es-ES" sz="4000" b="1" dirty="0">
                <a:solidFill>
                  <a:srgbClr val="FFFF00"/>
                </a:solidFill>
              </a:rPr>
              <a:t>símbolo</a:t>
            </a:r>
            <a:r>
              <a:rPr lang="es-ES" sz="4000" b="1" dirty="0">
                <a:solidFill>
                  <a:schemeClr val="bg1"/>
                </a:solidFill>
              </a:rPr>
              <a:t> de sus </a:t>
            </a:r>
            <a:r>
              <a:rPr lang="es-ES" sz="4000" b="1" dirty="0">
                <a:solidFill>
                  <a:srgbClr val="FFFF00"/>
                </a:solidFill>
              </a:rPr>
              <a:t>vestiduras espirituales </a:t>
            </a:r>
            <a:r>
              <a:rPr lang="es-ES" sz="4000" b="1" dirty="0">
                <a:solidFill>
                  <a:schemeClr val="bg1"/>
                </a:solidFill>
              </a:rPr>
              <a:t>de celestial inocencia. Si hubieran permanecido </a:t>
            </a:r>
            <a:r>
              <a:rPr lang="es-ES" sz="4000" b="1" dirty="0">
                <a:solidFill>
                  <a:srgbClr val="FFFF00"/>
                </a:solidFill>
              </a:rPr>
              <a:t>fieles</a:t>
            </a:r>
            <a:r>
              <a:rPr lang="es-ES" sz="4000" b="1" dirty="0">
                <a:solidFill>
                  <a:schemeClr val="bg1"/>
                </a:solidFill>
              </a:rPr>
              <a:t> a Dios habría continuado envolviéndolos.” </a:t>
            </a:r>
            <a:r>
              <a:rPr lang="es-ES" sz="4000" b="1" dirty="0">
                <a:solidFill>
                  <a:srgbClr val="FF0000"/>
                </a:solidFill>
              </a:rPr>
              <a:t>PVGM, p. 252</a:t>
            </a:r>
          </a:p>
        </p:txBody>
      </p:sp>
    </p:spTree>
    <p:extLst>
      <p:ext uri="{BB962C8B-B14F-4D97-AF65-F5344CB8AC3E}">
        <p14:creationId xmlns:p14="http://schemas.microsoft.com/office/powerpoint/2010/main" val="36700794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518615" y="1629943"/>
            <a:ext cx="11163869" cy="3785652"/>
          </a:xfrm>
          <a:prstGeom prst="rect">
            <a:avLst/>
          </a:prstGeom>
          <a:noFill/>
        </p:spPr>
        <p:txBody>
          <a:bodyPr wrap="square" rtlCol="0">
            <a:spAutoFit/>
          </a:bodyPr>
          <a:lstStyle/>
          <a:p>
            <a:r>
              <a:rPr lang="es-ES" sz="4800" b="1" dirty="0">
                <a:solidFill>
                  <a:schemeClr val="bg1"/>
                </a:solidFill>
              </a:rPr>
              <a:t>“Y vio la mujer que el árbol era bueno para comer, y que era agradable a los ojos, y árbol codiciable para alcanzar la sabiduría; y tomó de su fruto, y </a:t>
            </a:r>
            <a:r>
              <a:rPr lang="es-ES" sz="4800" b="1" dirty="0">
                <a:solidFill>
                  <a:srgbClr val="FFFF00"/>
                </a:solidFill>
              </a:rPr>
              <a:t>comió</a:t>
            </a:r>
            <a:r>
              <a:rPr lang="es-ES" sz="4800" b="1" dirty="0">
                <a:solidFill>
                  <a:schemeClr val="bg1"/>
                </a:solidFill>
              </a:rPr>
              <a:t>; y dio también a su marido, el cual </a:t>
            </a:r>
            <a:r>
              <a:rPr lang="es-ES" sz="4800" b="1" dirty="0">
                <a:solidFill>
                  <a:srgbClr val="FFFF00"/>
                </a:solidFill>
              </a:rPr>
              <a:t>comió</a:t>
            </a:r>
            <a:r>
              <a:rPr lang="es-ES" sz="4800" b="1" dirty="0">
                <a:solidFill>
                  <a:schemeClr val="bg1"/>
                </a:solidFill>
              </a:rPr>
              <a:t>, así como ella.”</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646331"/>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600" b="1" dirty="0">
                <a:solidFill>
                  <a:srgbClr val="FF0000"/>
                </a:solidFill>
                <a:latin typeface="Arial Black" panose="020B0A04020102020204" pitchFamily="34" charset="0"/>
              </a:rPr>
              <a:t>Génesis 3:6</a:t>
            </a:r>
            <a:r>
              <a:rPr lang="es-ES" sz="3600" b="1" dirty="0" smtClean="0">
                <a:solidFill>
                  <a:srgbClr val="FF0000"/>
                </a:solidFill>
                <a:latin typeface="Arial Black" panose="020B0A04020102020204" pitchFamily="34" charset="0"/>
              </a:rPr>
              <a:t>: </a:t>
            </a:r>
            <a:r>
              <a:rPr lang="es-ES" sz="3600" b="1" dirty="0" smtClean="0">
                <a:latin typeface="Arial Black" panose="020B0A04020102020204" pitchFamily="34" charset="0"/>
              </a:rPr>
              <a:t>Adán </a:t>
            </a:r>
            <a:r>
              <a:rPr lang="es-ES" sz="3600" b="1" dirty="0">
                <a:latin typeface="Arial Black" panose="020B0A04020102020204" pitchFamily="34" charset="0"/>
              </a:rPr>
              <a:t>y Eva pecaron:</a:t>
            </a:r>
          </a:p>
        </p:txBody>
      </p:sp>
    </p:spTree>
    <p:extLst>
      <p:ext uri="{BB962C8B-B14F-4D97-AF65-F5344CB8AC3E}">
        <p14:creationId xmlns:p14="http://schemas.microsoft.com/office/powerpoint/2010/main" val="1501432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881034" y="1617217"/>
            <a:ext cx="10357360" cy="3139321"/>
          </a:xfrm>
          <a:prstGeom prst="rect">
            <a:avLst/>
          </a:prstGeom>
          <a:noFill/>
          <a:effectLst>
            <a:outerShdw blurRad="50800" dist="50800" dir="5400000" algn="ctr" rotWithShape="0">
              <a:srgbClr val="000000">
                <a:alpha val="22000"/>
              </a:srgbClr>
            </a:outerShdw>
          </a:effectLst>
        </p:spPr>
        <p:txBody>
          <a:bodyPr wrap="square" rtlCol="0">
            <a:spAutoFit/>
          </a:bodyPr>
          <a:lstStyle/>
          <a:p>
            <a:pPr algn="ctr"/>
            <a:r>
              <a:rPr lang="es-ES" sz="6600" b="1" dirty="0">
                <a:solidFill>
                  <a:srgbClr val="002060"/>
                </a:solidFill>
              </a:rPr>
              <a:t>El pecado despojó al </a:t>
            </a:r>
            <a:r>
              <a:rPr lang="es-ES" sz="6600" b="1" dirty="0" smtClean="0">
                <a:solidFill>
                  <a:srgbClr val="002060"/>
                </a:solidFill>
              </a:rPr>
              <a:t>humano </a:t>
            </a:r>
            <a:r>
              <a:rPr lang="es-ES" sz="6600" b="1" dirty="0">
                <a:solidFill>
                  <a:srgbClr val="002060"/>
                </a:solidFill>
              </a:rPr>
              <a:t>del manto de luz espiritual y </a:t>
            </a:r>
            <a:r>
              <a:rPr lang="es-ES" sz="6600" b="1" dirty="0" smtClean="0">
                <a:solidFill>
                  <a:srgbClr val="002060"/>
                </a:solidFill>
              </a:rPr>
              <a:t>física.</a:t>
            </a:r>
            <a:endParaRPr lang="es-ES" sz="6600" b="1" dirty="0">
              <a:solidFill>
                <a:srgbClr val="002060"/>
              </a:solidFill>
            </a:endParaRPr>
          </a:p>
        </p:txBody>
      </p:sp>
    </p:spTree>
    <p:extLst>
      <p:ext uri="{BB962C8B-B14F-4D97-AF65-F5344CB8AC3E}">
        <p14:creationId xmlns:p14="http://schemas.microsoft.com/office/powerpoint/2010/main" val="73931509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736979" y="2612582"/>
            <a:ext cx="10933124" cy="2308324"/>
          </a:xfrm>
          <a:prstGeom prst="rect">
            <a:avLst/>
          </a:prstGeom>
          <a:noFill/>
        </p:spPr>
        <p:txBody>
          <a:bodyPr wrap="square" rtlCol="0">
            <a:spAutoFit/>
          </a:bodyPr>
          <a:lstStyle/>
          <a:p>
            <a:r>
              <a:rPr lang="es-ES" sz="4800" b="1" dirty="0" smtClean="0">
                <a:solidFill>
                  <a:schemeClr val="bg1"/>
                </a:solidFill>
              </a:rPr>
              <a:t>“</a:t>
            </a:r>
            <a:r>
              <a:rPr lang="es-ES" sz="4800" b="1" dirty="0">
                <a:solidFill>
                  <a:schemeClr val="bg1"/>
                </a:solidFill>
              </a:rPr>
              <a:t>Entonces fueron abiertos los ojos de ambos, y conocieron que </a:t>
            </a:r>
            <a:r>
              <a:rPr lang="es-ES" sz="4800" b="1" dirty="0">
                <a:solidFill>
                  <a:srgbClr val="FFFF00"/>
                </a:solidFill>
              </a:rPr>
              <a:t>estaban desnudos</a:t>
            </a:r>
            <a:r>
              <a:rPr lang="es-ES" sz="4800" b="1" dirty="0">
                <a:solidFill>
                  <a:schemeClr val="bg1"/>
                </a:solidFill>
              </a:rPr>
              <a:t>. . .”</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1754326"/>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600" b="1" dirty="0">
                <a:solidFill>
                  <a:srgbClr val="FF0000"/>
                </a:solidFill>
                <a:latin typeface="Arial Black" panose="020B0A04020102020204" pitchFamily="34" charset="0"/>
              </a:rPr>
              <a:t>Génesis 3:7a: </a:t>
            </a:r>
            <a:r>
              <a:rPr lang="es-ES" sz="3600" b="1" dirty="0">
                <a:latin typeface="Arial Black" panose="020B0A04020102020204" pitchFamily="34" charset="0"/>
              </a:rPr>
              <a:t>Cuando Adán y Eva pecaron, perdieron ambos mantos y quedaron espiritual y físicamente desnudos:</a:t>
            </a:r>
          </a:p>
        </p:txBody>
      </p:sp>
    </p:spTree>
    <p:extLst>
      <p:ext uri="{BB962C8B-B14F-4D97-AF65-F5344CB8AC3E}">
        <p14:creationId xmlns:p14="http://schemas.microsoft.com/office/powerpoint/2010/main" val="224506020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881034" y="368502"/>
            <a:ext cx="10357360" cy="6186309"/>
          </a:xfrm>
          <a:prstGeom prst="rect">
            <a:avLst/>
          </a:prstGeom>
          <a:noFill/>
          <a:effectLst>
            <a:outerShdw blurRad="50800" dist="50800" dir="5400000" algn="ctr" rotWithShape="0">
              <a:srgbClr val="000000">
                <a:alpha val="22000"/>
              </a:srgbClr>
            </a:outerShdw>
          </a:effectLst>
        </p:spPr>
        <p:txBody>
          <a:bodyPr wrap="square" rtlCol="0">
            <a:spAutoFit/>
          </a:bodyPr>
          <a:lstStyle/>
          <a:p>
            <a:pPr marL="571500" indent="-571500">
              <a:buClr>
                <a:srgbClr val="FFFF00"/>
              </a:buClr>
              <a:buFont typeface="Wingdings" panose="05000000000000000000" pitchFamily="2" charset="2"/>
              <a:buChar char="Ø"/>
            </a:pPr>
            <a:r>
              <a:rPr lang="es-ES" sz="4400" b="1" dirty="0">
                <a:solidFill>
                  <a:srgbClr val="002060"/>
                </a:solidFill>
              </a:rPr>
              <a:t>El </a:t>
            </a:r>
            <a:r>
              <a:rPr lang="es-ES" sz="4400" b="1" dirty="0">
                <a:solidFill>
                  <a:srgbClr val="FF0000"/>
                </a:solidFill>
              </a:rPr>
              <a:t>manto de luz física</a:t>
            </a:r>
            <a:r>
              <a:rPr lang="es-ES" sz="4400" b="1" dirty="0">
                <a:solidFill>
                  <a:srgbClr val="002060"/>
                </a:solidFill>
              </a:rPr>
              <a:t> indicaba que el hombre tenía el </a:t>
            </a:r>
            <a:r>
              <a:rPr lang="es-ES" sz="4400" b="1" dirty="0">
                <a:solidFill>
                  <a:srgbClr val="FF0000"/>
                </a:solidFill>
              </a:rPr>
              <a:t>manto espiritual </a:t>
            </a:r>
            <a:r>
              <a:rPr lang="es-ES" sz="4400" b="1" dirty="0">
                <a:solidFill>
                  <a:srgbClr val="002060"/>
                </a:solidFill>
              </a:rPr>
              <a:t>de justicia</a:t>
            </a:r>
          </a:p>
          <a:p>
            <a:pPr marL="571500" indent="-571500">
              <a:buClr>
                <a:srgbClr val="FFFF00"/>
              </a:buClr>
              <a:buFont typeface="Wingdings" panose="05000000000000000000" pitchFamily="2" charset="2"/>
              <a:buChar char="Ø"/>
            </a:pPr>
            <a:r>
              <a:rPr lang="es-ES" sz="4400" b="1" dirty="0" smtClean="0">
                <a:solidFill>
                  <a:srgbClr val="002060"/>
                </a:solidFill>
              </a:rPr>
              <a:t>Cuando </a:t>
            </a:r>
            <a:r>
              <a:rPr lang="es-ES" sz="4400" b="1" dirty="0">
                <a:solidFill>
                  <a:srgbClr val="002060"/>
                </a:solidFill>
              </a:rPr>
              <a:t>el hombre pecó, </a:t>
            </a:r>
            <a:r>
              <a:rPr lang="es-ES" sz="4400" b="1" dirty="0">
                <a:solidFill>
                  <a:srgbClr val="FF0000"/>
                </a:solidFill>
              </a:rPr>
              <a:t>perdió primero su manto de luz espiritual </a:t>
            </a:r>
            <a:r>
              <a:rPr lang="es-ES" sz="4400" b="1" dirty="0">
                <a:solidFill>
                  <a:srgbClr val="002060"/>
                </a:solidFill>
              </a:rPr>
              <a:t>y al perder el manto espiritual </a:t>
            </a:r>
            <a:r>
              <a:rPr lang="es-ES" sz="4400" b="1" dirty="0">
                <a:solidFill>
                  <a:srgbClr val="FF0000"/>
                </a:solidFill>
              </a:rPr>
              <a:t>perdió también el físico</a:t>
            </a:r>
            <a:r>
              <a:rPr lang="es-ES" sz="4400" b="1" dirty="0">
                <a:solidFill>
                  <a:srgbClr val="002060"/>
                </a:solidFill>
              </a:rPr>
              <a:t>.</a:t>
            </a:r>
          </a:p>
          <a:p>
            <a:pPr marL="571500" indent="-571500">
              <a:buClr>
                <a:srgbClr val="FFFF00"/>
              </a:buClr>
              <a:buFont typeface="Wingdings" panose="05000000000000000000" pitchFamily="2" charset="2"/>
              <a:buChar char="Ø"/>
            </a:pPr>
            <a:r>
              <a:rPr lang="es-ES" sz="4400" b="1" dirty="0" smtClean="0">
                <a:solidFill>
                  <a:srgbClr val="002060"/>
                </a:solidFill>
              </a:rPr>
              <a:t>La </a:t>
            </a:r>
            <a:r>
              <a:rPr lang="es-ES" sz="4400" b="1" dirty="0">
                <a:solidFill>
                  <a:srgbClr val="FF0000"/>
                </a:solidFill>
              </a:rPr>
              <a:t>desnudez física </a:t>
            </a:r>
            <a:r>
              <a:rPr lang="es-ES" sz="4400" b="1" dirty="0">
                <a:solidFill>
                  <a:srgbClr val="002060"/>
                </a:solidFill>
              </a:rPr>
              <a:t>de su cuerpo indicaba que el hombre había quedado </a:t>
            </a:r>
            <a:r>
              <a:rPr lang="es-ES" sz="4400" b="1" dirty="0">
                <a:solidFill>
                  <a:srgbClr val="FF0000"/>
                </a:solidFill>
              </a:rPr>
              <a:t>desnudo espiritualmente</a:t>
            </a:r>
            <a:r>
              <a:rPr lang="es-ES" sz="4400" b="1" dirty="0">
                <a:solidFill>
                  <a:srgbClr val="002060"/>
                </a:solidFill>
              </a:rPr>
              <a:t> en su alma.</a:t>
            </a:r>
          </a:p>
        </p:txBody>
      </p:sp>
    </p:spTree>
    <p:extLst>
      <p:ext uri="{BB962C8B-B14F-4D97-AF65-F5344CB8AC3E}">
        <p14:creationId xmlns:p14="http://schemas.microsoft.com/office/powerpoint/2010/main" val="27327070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623540" y="947554"/>
            <a:ext cx="10929258" cy="5509200"/>
          </a:xfrm>
          <a:prstGeom prst="rect">
            <a:avLst/>
          </a:prstGeom>
          <a:noFill/>
        </p:spPr>
        <p:txBody>
          <a:bodyPr wrap="square" rtlCol="0">
            <a:spAutoFit/>
          </a:bodyPr>
          <a:lstStyle/>
          <a:p>
            <a:r>
              <a:rPr lang="es-ES" sz="4400" b="1" dirty="0" smtClean="0">
                <a:solidFill>
                  <a:schemeClr val="bg1"/>
                </a:solidFill>
              </a:rPr>
              <a:t>“</a:t>
            </a:r>
            <a:r>
              <a:rPr lang="es-ES" sz="4400" b="1" dirty="0">
                <a:solidFill>
                  <a:schemeClr val="bg1"/>
                </a:solidFill>
              </a:rPr>
              <a:t>Vi volar por en medio del cielo a otro ángel, que tenía el </a:t>
            </a:r>
            <a:r>
              <a:rPr lang="es-ES" sz="4400" b="1" dirty="0">
                <a:solidFill>
                  <a:srgbClr val="FFFF00"/>
                </a:solidFill>
              </a:rPr>
              <a:t>evangelio eterno </a:t>
            </a:r>
            <a:r>
              <a:rPr lang="es-ES" sz="4400" b="1" dirty="0">
                <a:solidFill>
                  <a:schemeClr val="bg1"/>
                </a:solidFill>
              </a:rPr>
              <a:t>para predicarlo a los moradores de la tierra, a </a:t>
            </a:r>
            <a:r>
              <a:rPr lang="es-ES" sz="4400" b="1" dirty="0">
                <a:solidFill>
                  <a:srgbClr val="FFFF00"/>
                </a:solidFill>
              </a:rPr>
              <a:t>toda nación, tribu, lengua y pueblo</a:t>
            </a:r>
            <a:r>
              <a:rPr lang="es-ES" sz="4400" b="1" dirty="0">
                <a:solidFill>
                  <a:schemeClr val="bg1"/>
                </a:solidFill>
              </a:rPr>
              <a:t>, </a:t>
            </a:r>
            <a:r>
              <a:rPr lang="es-ES" sz="4400" b="1" dirty="0">
                <a:solidFill>
                  <a:srgbClr val="FF0000"/>
                </a:solidFill>
              </a:rPr>
              <a:t>7</a:t>
            </a:r>
            <a:r>
              <a:rPr lang="es-ES" sz="4400" b="1" dirty="0">
                <a:solidFill>
                  <a:schemeClr val="bg1"/>
                </a:solidFill>
              </a:rPr>
              <a:t> diciendo a gran voz: Temed a Dios, y dadle gloria, porque la hora de su juicio ha llegado; y adorad a aquel que hizo el cielo y la tierra, el mar y las fuentes de las aguas.”</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646331"/>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600" b="1" dirty="0">
                <a:solidFill>
                  <a:srgbClr val="FF0000"/>
                </a:solidFill>
                <a:latin typeface="Arial Black" panose="020B0A04020102020204" pitchFamily="34" charset="0"/>
              </a:rPr>
              <a:t>Apocalipsis 14:6, 7</a:t>
            </a:r>
            <a:r>
              <a:rPr lang="es-ES" sz="3600" b="1" dirty="0" smtClean="0">
                <a:solidFill>
                  <a:srgbClr val="FF0000"/>
                </a:solidFill>
                <a:latin typeface="Arial Black" panose="020B0A04020102020204" pitchFamily="34" charset="0"/>
              </a:rPr>
              <a:t>: </a:t>
            </a:r>
            <a:r>
              <a:rPr lang="es-ES" sz="3600" b="1" dirty="0" smtClean="0">
                <a:latin typeface="Arial Black" panose="020B0A04020102020204" pitchFamily="34" charset="0"/>
              </a:rPr>
              <a:t>El evangelio eterno</a:t>
            </a:r>
            <a:endParaRPr lang="es-ES" sz="3600" b="1" dirty="0">
              <a:latin typeface="Arial Black" panose="020B0A04020102020204" pitchFamily="34" charset="0"/>
            </a:endParaRPr>
          </a:p>
        </p:txBody>
      </p:sp>
    </p:spTree>
    <p:extLst>
      <p:ext uri="{BB962C8B-B14F-4D97-AF65-F5344CB8AC3E}">
        <p14:creationId xmlns:p14="http://schemas.microsoft.com/office/powerpoint/2010/main" val="12302330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736979" y="2612582"/>
            <a:ext cx="10933124" cy="3046988"/>
          </a:xfrm>
          <a:prstGeom prst="rect">
            <a:avLst/>
          </a:prstGeom>
          <a:noFill/>
        </p:spPr>
        <p:txBody>
          <a:bodyPr wrap="square" rtlCol="0">
            <a:spAutoFit/>
          </a:bodyPr>
          <a:lstStyle/>
          <a:p>
            <a:r>
              <a:rPr lang="es-ES" sz="4800" b="1" dirty="0" smtClean="0">
                <a:solidFill>
                  <a:schemeClr val="bg1"/>
                </a:solidFill>
              </a:rPr>
              <a:t>“</a:t>
            </a:r>
            <a:r>
              <a:rPr lang="es-ES" sz="4800" b="1" dirty="0">
                <a:solidFill>
                  <a:schemeClr val="bg1"/>
                </a:solidFill>
              </a:rPr>
              <a:t>Pero cuando entró el pecado, </a:t>
            </a:r>
            <a:r>
              <a:rPr lang="es-ES" sz="4800" b="1" dirty="0">
                <a:solidFill>
                  <a:srgbClr val="FFFF00"/>
                </a:solidFill>
              </a:rPr>
              <a:t>[1]</a:t>
            </a:r>
            <a:r>
              <a:rPr lang="es-ES" sz="4800" b="1" dirty="0">
                <a:solidFill>
                  <a:srgbClr val="FF0000"/>
                </a:solidFill>
              </a:rPr>
              <a:t> </a:t>
            </a:r>
            <a:r>
              <a:rPr lang="es-ES" sz="4800" b="1" dirty="0">
                <a:solidFill>
                  <a:srgbClr val="FFFF00"/>
                </a:solidFill>
              </a:rPr>
              <a:t>rompieron su relación con Dios</a:t>
            </a:r>
            <a:r>
              <a:rPr lang="es-ES" sz="4800" b="1" dirty="0">
                <a:solidFill>
                  <a:schemeClr val="bg1"/>
                </a:solidFill>
              </a:rPr>
              <a:t>, y </a:t>
            </a:r>
            <a:r>
              <a:rPr lang="es-ES" sz="4800" b="1" dirty="0">
                <a:solidFill>
                  <a:srgbClr val="FFFF00"/>
                </a:solidFill>
              </a:rPr>
              <a:t>[2] la luz </a:t>
            </a:r>
            <a:r>
              <a:rPr lang="es-ES" sz="4800" b="1" dirty="0">
                <a:solidFill>
                  <a:schemeClr val="bg1"/>
                </a:solidFill>
              </a:rPr>
              <a:t>que los había circuido </a:t>
            </a:r>
            <a:r>
              <a:rPr lang="es-ES" sz="4800" b="1" dirty="0">
                <a:solidFill>
                  <a:srgbClr val="FFFF00"/>
                </a:solidFill>
              </a:rPr>
              <a:t>se apartó</a:t>
            </a:r>
            <a:r>
              <a:rPr lang="es-ES" sz="4800" b="1" dirty="0">
                <a:solidFill>
                  <a:schemeClr val="bg1"/>
                </a:solidFill>
              </a:rPr>
              <a:t>.” PVGM, p. 252</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1200329"/>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600" b="1" dirty="0">
                <a:latin typeface="Arial Black" panose="020B0A04020102020204" pitchFamily="34" charset="0"/>
              </a:rPr>
              <a:t>Elena White explicó lo que sucedió cuando Adán y Eva pecaron:</a:t>
            </a:r>
          </a:p>
        </p:txBody>
      </p:sp>
    </p:spTree>
    <p:extLst>
      <p:ext uri="{BB962C8B-B14F-4D97-AF65-F5344CB8AC3E}">
        <p14:creationId xmlns:p14="http://schemas.microsoft.com/office/powerpoint/2010/main" val="20841244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736979" y="2612582"/>
            <a:ext cx="10933124" cy="1569660"/>
          </a:xfrm>
          <a:prstGeom prst="rect">
            <a:avLst/>
          </a:prstGeom>
          <a:noFill/>
        </p:spPr>
        <p:txBody>
          <a:bodyPr wrap="square" rtlCol="0">
            <a:spAutoFit/>
          </a:bodyPr>
          <a:lstStyle/>
          <a:p>
            <a:r>
              <a:rPr lang="es-ES" sz="4800" b="1" dirty="0" smtClean="0">
                <a:solidFill>
                  <a:schemeClr val="bg1"/>
                </a:solidFill>
              </a:rPr>
              <a:t>“. </a:t>
            </a:r>
            <a:r>
              <a:rPr lang="es-ES" sz="4800" b="1" dirty="0">
                <a:solidFill>
                  <a:schemeClr val="bg1"/>
                </a:solidFill>
              </a:rPr>
              <a:t>. . entonces cosieron </a:t>
            </a:r>
            <a:r>
              <a:rPr lang="es-ES" sz="4800" b="1" dirty="0">
                <a:solidFill>
                  <a:srgbClr val="FFFF00"/>
                </a:solidFill>
              </a:rPr>
              <a:t>hojas de higuera</a:t>
            </a:r>
            <a:r>
              <a:rPr lang="es-ES" sz="4800" b="1" dirty="0">
                <a:solidFill>
                  <a:schemeClr val="bg1"/>
                </a:solidFill>
              </a:rPr>
              <a:t>, y </a:t>
            </a:r>
            <a:r>
              <a:rPr lang="es-ES" sz="4800" b="1" dirty="0">
                <a:solidFill>
                  <a:srgbClr val="FFFF00"/>
                </a:solidFill>
              </a:rPr>
              <a:t>se hicieron </a:t>
            </a:r>
            <a:r>
              <a:rPr lang="es-ES" sz="4800" b="1" dirty="0">
                <a:solidFill>
                  <a:schemeClr val="bg1"/>
                </a:solidFill>
              </a:rPr>
              <a:t>delantales.”</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1754326"/>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600" b="1" dirty="0" smtClean="0">
                <a:solidFill>
                  <a:srgbClr val="FF0000"/>
                </a:solidFill>
                <a:latin typeface="Arial Black" panose="020B0A04020102020204" pitchFamily="34" charset="0"/>
              </a:rPr>
              <a:t>Génesis 3:7B: </a:t>
            </a:r>
            <a:r>
              <a:rPr lang="es-ES" sz="3600" b="1" dirty="0">
                <a:solidFill>
                  <a:srgbClr val="FF0000"/>
                </a:solidFill>
                <a:latin typeface="Arial Black" panose="020B0A04020102020204" pitchFamily="34" charset="0"/>
              </a:rPr>
              <a:t>La solución humana a la desnudez:</a:t>
            </a:r>
            <a:r>
              <a:rPr lang="es-ES" sz="3600" b="1" dirty="0">
                <a:latin typeface="Arial Black" panose="020B0A04020102020204" pitchFamily="34" charset="0"/>
              </a:rPr>
              <a:t> Adán y Eva procuraron cubrir su desnudez con hojas de higuera</a:t>
            </a:r>
            <a:r>
              <a:rPr lang="es-ES" sz="3600" b="1" dirty="0" smtClean="0">
                <a:latin typeface="Arial Black" panose="020B0A04020102020204" pitchFamily="34" charset="0"/>
              </a:rPr>
              <a:t>:</a:t>
            </a:r>
            <a:endParaRPr lang="es-ES" sz="3600" b="1" dirty="0">
              <a:latin typeface="Arial Black" panose="020B0A04020102020204" pitchFamily="34" charset="0"/>
            </a:endParaRPr>
          </a:p>
        </p:txBody>
      </p:sp>
    </p:spTree>
    <p:extLst>
      <p:ext uri="{BB962C8B-B14F-4D97-AF65-F5344CB8AC3E}">
        <p14:creationId xmlns:p14="http://schemas.microsoft.com/office/powerpoint/2010/main" val="155015576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573206" y="2025908"/>
            <a:ext cx="10699845" cy="4832092"/>
          </a:xfrm>
          <a:prstGeom prst="rect">
            <a:avLst/>
          </a:prstGeom>
          <a:noFill/>
        </p:spPr>
        <p:txBody>
          <a:bodyPr wrap="square" rtlCol="0">
            <a:spAutoFit/>
          </a:bodyPr>
          <a:lstStyle/>
          <a:p>
            <a:r>
              <a:rPr lang="es-ES" sz="4400" b="1" dirty="0" smtClean="0">
                <a:solidFill>
                  <a:schemeClr val="bg1"/>
                </a:solidFill>
              </a:rPr>
              <a:t>“</a:t>
            </a:r>
            <a:r>
              <a:rPr lang="es-ES" sz="4400" b="1" dirty="0">
                <a:solidFill>
                  <a:schemeClr val="bg1"/>
                </a:solidFill>
              </a:rPr>
              <a:t>Más Jehová Dios llamó al hombre, y le dijo: ¿Dónde estás tú? </a:t>
            </a:r>
            <a:r>
              <a:rPr lang="es-ES" sz="4400" b="1" dirty="0">
                <a:solidFill>
                  <a:srgbClr val="FF0000"/>
                </a:solidFill>
              </a:rPr>
              <a:t>10</a:t>
            </a:r>
            <a:r>
              <a:rPr lang="es-ES" sz="4400" b="1" dirty="0">
                <a:solidFill>
                  <a:schemeClr val="bg1"/>
                </a:solidFill>
              </a:rPr>
              <a:t> Y él respondió: Oí tu voz en el huerto, y tuve miedo, porque </a:t>
            </a:r>
            <a:r>
              <a:rPr lang="es-ES" sz="4400" b="1" dirty="0">
                <a:solidFill>
                  <a:srgbClr val="FFFF00"/>
                </a:solidFill>
              </a:rPr>
              <a:t>estaba desnudo</a:t>
            </a:r>
            <a:r>
              <a:rPr lang="es-ES" sz="4400" b="1" dirty="0">
                <a:solidFill>
                  <a:schemeClr val="bg1"/>
                </a:solidFill>
              </a:rPr>
              <a:t>; y me escondí. </a:t>
            </a:r>
            <a:r>
              <a:rPr lang="es-ES" sz="4400" b="1" dirty="0">
                <a:solidFill>
                  <a:srgbClr val="FF0000"/>
                </a:solidFill>
              </a:rPr>
              <a:t>11</a:t>
            </a:r>
            <a:r>
              <a:rPr lang="es-ES" sz="4400" b="1" dirty="0">
                <a:solidFill>
                  <a:schemeClr val="bg1"/>
                </a:solidFill>
              </a:rPr>
              <a:t> Y Dios le dijo: ¿Quién te enseñó que estabas desnudo? ¿Has comido del árbol de que yo te mandé no comieses? </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1754326"/>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600" b="1" dirty="0">
                <a:solidFill>
                  <a:srgbClr val="FF0000"/>
                </a:solidFill>
                <a:latin typeface="Arial Black" panose="020B0A04020102020204" pitchFamily="34" charset="0"/>
              </a:rPr>
              <a:t>Génesis 3:9-13: </a:t>
            </a:r>
            <a:r>
              <a:rPr lang="es-ES" sz="3600" b="1" dirty="0">
                <a:latin typeface="Arial Black" panose="020B0A04020102020204" pitchFamily="34" charset="0"/>
              </a:rPr>
              <a:t>Las hojas de higuera representan las excusas que ofrecieron Adán y Eva para justificar su desobediencia:</a:t>
            </a:r>
          </a:p>
        </p:txBody>
      </p:sp>
    </p:spTree>
    <p:extLst>
      <p:ext uri="{BB962C8B-B14F-4D97-AF65-F5344CB8AC3E}">
        <p14:creationId xmlns:p14="http://schemas.microsoft.com/office/powerpoint/2010/main" val="154986564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11969" y="265166"/>
            <a:ext cx="11297810" cy="3785652"/>
          </a:xfrm>
          <a:prstGeom prst="rect">
            <a:avLst/>
          </a:prstGeom>
          <a:noFill/>
        </p:spPr>
        <p:txBody>
          <a:bodyPr wrap="square" rtlCol="0">
            <a:spAutoFit/>
          </a:bodyPr>
          <a:lstStyle/>
          <a:p>
            <a:r>
              <a:rPr lang="es-ES" sz="4800" b="1" dirty="0" smtClean="0">
                <a:solidFill>
                  <a:schemeClr val="bg1"/>
                </a:solidFill>
              </a:rPr>
              <a:t> </a:t>
            </a:r>
            <a:r>
              <a:rPr lang="es-ES" sz="4800" b="1" dirty="0" smtClean="0">
                <a:solidFill>
                  <a:srgbClr val="FF0000"/>
                </a:solidFill>
              </a:rPr>
              <a:t>12</a:t>
            </a:r>
            <a:r>
              <a:rPr lang="es-ES" sz="4800" b="1" dirty="0" smtClean="0">
                <a:solidFill>
                  <a:schemeClr val="bg1"/>
                </a:solidFill>
              </a:rPr>
              <a:t> </a:t>
            </a:r>
            <a:r>
              <a:rPr lang="es-ES" sz="4800" b="1" dirty="0">
                <a:solidFill>
                  <a:schemeClr val="bg1"/>
                </a:solidFill>
              </a:rPr>
              <a:t>Y el hombre respondió: </a:t>
            </a:r>
            <a:r>
              <a:rPr lang="es-ES" sz="4800" b="1" dirty="0">
                <a:solidFill>
                  <a:srgbClr val="FFFF00"/>
                </a:solidFill>
              </a:rPr>
              <a:t>La mujer que me disté por compañera </a:t>
            </a:r>
            <a:r>
              <a:rPr lang="es-ES" sz="4800" b="1" dirty="0">
                <a:solidFill>
                  <a:schemeClr val="bg1"/>
                </a:solidFill>
              </a:rPr>
              <a:t>me dio del árbol, y yo comí. </a:t>
            </a:r>
            <a:r>
              <a:rPr lang="es-ES" sz="4800" b="1" dirty="0">
                <a:solidFill>
                  <a:srgbClr val="FF0000"/>
                </a:solidFill>
              </a:rPr>
              <a:t>13</a:t>
            </a:r>
            <a:r>
              <a:rPr lang="es-ES" sz="4800" b="1" dirty="0">
                <a:solidFill>
                  <a:schemeClr val="bg1"/>
                </a:solidFill>
              </a:rPr>
              <a:t> Entonces Jehová Dios dijo a la mujer: ¿Qué es lo que has hecho? Y dijo la mujer: </a:t>
            </a:r>
            <a:r>
              <a:rPr lang="es-ES" sz="4800" b="1" dirty="0">
                <a:solidFill>
                  <a:srgbClr val="FFFF00"/>
                </a:solidFill>
              </a:rPr>
              <a:t>La serpiente me engañó</a:t>
            </a:r>
            <a:r>
              <a:rPr lang="es-ES" sz="4800" b="1" dirty="0">
                <a:solidFill>
                  <a:schemeClr val="bg1"/>
                </a:solidFill>
              </a:rPr>
              <a:t>, y comí.”</a:t>
            </a:r>
          </a:p>
        </p:txBody>
      </p:sp>
    </p:spTree>
    <p:extLst>
      <p:ext uri="{BB962C8B-B14F-4D97-AF65-F5344CB8AC3E}">
        <p14:creationId xmlns:p14="http://schemas.microsoft.com/office/powerpoint/2010/main" val="25987851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545911" y="671691"/>
            <a:ext cx="10699845" cy="6186309"/>
          </a:xfrm>
          <a:prstGeom prst="rect">
            <a:avLst/>
          </a:prstGeom>
          <a:noFill/>
        </p:spPr>
        <p:txBody>
          <a:bodyPr wrap="square" rtlCol="0">
            <a:spAutoFit/>
          </a:bodyPr>
          <a:lstStyle/>
          <a:p>
            <a:r>
              <a:rPr lang="es-ES" sz="4400" b="1" dirty="0" smtClean="0">
                <a:solidFill>
                  <a:schemeClr val="bg1"/>
                </a:solidFill>
              </a:rPr>
              <a:t>“</a:t>
            </a:r>
            <a:r>
              <a:rPr lang="es-ES" sz="4400" b="1" dirty="0">
                <a:solidFill>
                  <a:schemeClr val="bg1"/>
                </a:solidFill>
              </a:rPr>
              <a:t>Las hojas de higuera representan los </a:t>
            </a:r>
            <a:r>
              <a:rPr lang="es-ES" sz="4400" b="1" dirty="0">
                <a:solidFill>
                  <a:srgbClr val="FFFF00"/>
                </a:solidFill>
              </a:rPr>
              <a:t>argumentos que se fabrican para cubrir la desobediencia</a:t>
            </a:r>
            <a:r>
              <a:rPr lang="es-ES" sz="4400" b="1" dirty="0">
                <a:solidFill>
                  <a:schemeClr val="bg1"/>
                </a:solidFill>
              </a:rPr>
              <a:t>. Cuando el Señor atrae la atención de los hombres y las mujeres a la verdad entonces </a:t>
            </a:r>
            <a:r>
              <a:rPr lang="es-ES" sz="4400" b="1" dirty="0">
                <a:solidFill>
                  <a:srgbClr val="FFFF00"/>
                </a:solidFill>
              </a:rPr>
              <a:t>comienza la fabricación de los mantos de higuera </a:t>
            </a:r>
            <a:r>
              <a:rPr lang="es-ES" sz="4400" b="1" dirty="0">
                <a:solidFill>
                  <a:schemeClr val="bg1"/>
                </a:solidFill>
              </a:rPr>
              <a:t>para cubrir la desnudez del alma. Pero no se cubre así la desnudez del pecador.” </a:t>
            </a:r>
            <a:r>
              <a:rPr lang="es-ES" sz="4400" b="1" dirty="0" err="1">
                <a:solidFill>
                  <a:srgbClr val="FF0000"/>
                </a:solidFill>
              </a:rPr>
              <a:t>Review</a:t>
            </a:r>
            <a:r>
              <a:rPr lang="es-ES" sz="4400" b="1" dirty="0">
                <a:solidFill>
                  <a:srgbClr val="FF0000"/>
                </a:solidFill>
              </a:rPr>
              <a:t> and </a:t>
            </a:r>
            <a:r>
              <a:rPr lang="es-ES" sz="4400" b="1" dirty="0" err="1">
                <a:solidFill>
                  <a:srgbClr val="FF0000"/>
                </a:solidFill>
              </a:rPr>
              <a:t>Herald</a:t>
            </a:r>
            <a:r>
              <a:rPr lang="es-ES" sz="4400" b="1" dirty="0">
                <a:solidFill>
                  <a:srgbClr val="FF0000"/>
                </a:solidFill>
              </a:rPr>
              <a:t>, noviembre 15, 1898</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61835" cy="646331"/>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600" b="1" dirty="0">
                <a:latin typeface="Arial Black" panose="020B0A04020102020204" pitchFamily="34" charset="0"/>
              </a:rPr>
              <a:t>Elena White acertadamente escribió:</a:t>
            </a:r>
          </a:p>
        </p:txBody>
      </p:sp>
    </p:spTree>
    <p:extLst>
      <p:ext uri="{BB962C8B-B14F-4D97-AF65-F5344CB8AC3E}">
        <p14:creationId xmlns:p14="http://schemas.microsoft.com/office/powerpoint/2010/main" val="429478802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382553" y="317242"/>
            <a:ext cx="10982999" cy="5262979"/>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800" b="1" dirty="0">
                <a:solidFill>
                  <a:srgbClr val="FF0000"/>
                </a:solidFill>
              </a:rPr>
              <a:t>Excusas</a:t>
            </a:r>
            <a:r>
              <a:rPr lang="es-ES" sz="4800" b="1" dirty="0">
                <a:solidFill>
                  <a:srgbClr val="002060"/>
                </a:solidFill>
              </a:rPr>
              <a:t> que ofrecen los pecadores que demuestran que el arrepentimiento </a:t>
            </a:r>
            <a:r>
              <a:rPr lang="es-ES" sz="4800" b="1" dirty="0">
                <a:solidFill>
                  <a:srgbClr val="FF0000"/>
                </a:solidFill>
              </a:rPr>
              <a:t>no es genuino</a:t>
            </a:r>
            <a:r>
              <a:rPr lang="es-ES" sz="4800" b="1" dirty="0">
                <a:solidFill>
                  <a:srgbClr val="002060"/>
                </a:solidFill>
              </a:rPr>
              <a:t>:</a:t>
            </a:r>
          </a:p>
          <a:p>
            <a:pPr marL="685800" indent="-685800">
              <a:buClr>
                <a:srgbClr val="FFFF00"/>
              </a:buClr>
              <a:buFont typeface="Wingdings" panose="05000000000000000000" pitchFamily="2" charset="2"/>
              <a:buChar char="Ø"/>
            </a:pPr>
            <a:r>
              <a:rPr lang="es-ES" sz="4800" b="1" dirty="0" smtClean="0">
                <a:solidFill>
                  <a:srgbClr val="002060"/>
                </a:solidFill>
              </a:rPr>
              <a:t>Mi </a:t>
            </a:r>
            <a:r>
              <a:rPr lang="es-ES" sz="4800" b="1" dirty="0">
                <a:solidFill>
                  <a:srgbClr val="FF0000"/>
                </a:solidFill>
              </a:rPr>
              <a:t>naturaleza pecaminosa </a:t>
            </a:r>
            <a:r>
              <a:rPr lang="es-ES" sz="4800" b="1" dirty="0">
                <a:solidFill>
                  <a:srgbClr val="002060"/>
                </a:solidFill>
              </a:rPr>
              <a:t>es débil</a:t>
            </a:r>
          </a:p>
          <a:p>
            <a:pPr marL="685800" indent="-685800">
              <a:buClr>
                <a:srgbClr val="FFFF00"/>
              </a:buClr>
              <a:buFont typeface="Wingdings" panose="05000000000000000000" pitchFamily="2" charset="2"/>
              <a:buChar char="Ø"/>
            </a:pPr>
            <a:r>
              <a:rPr lang="es-ES" sz="4800" b="1" dirty="0" smtClean="0">
                <a:solidFill>
                  <a:srgbClr val="002060"/>
                </a:solidFill>
              </a:rPr>
              <a:t>Las </a:t>
            </a:r>
            <a:r>
              <a:rPr lang="es-ES" sz="4800" b="1" dirty="0">
                <a:solidFill>
                  <a:srgbClr val="FF0000"/>
                </a:solidFill>
              </a:rPr>
              <a:t>atracciones del mundo </a:t>
            </a:r>
            <a:r>
              <a:rPr lang="es-ES" sz="4800" b="1" dirty="0">
                <a:solidFill>
                  <a:srgbClr val="002060"/>
                </a:solidFill>
              </a:rPr>
              <a:t>son demasiado fuertes</a:t>
            </a:r>
          </a:p>
          <a:p>
            <a:pPr marL="685800" indent="-685800">
              <a:buClr>
                <a:srgbClr val="FFFF00"/>
              </a:buClr>
              <a:buFont typeface="Wingdings" panose="05000000000000000000" pitchFamily="2" charset="2"/>
              <a:buChar char="Ø"/>
            </a:pPr>
            <a:r>
              <a:rPr lang="es-ES" sz="4800" b="1" dirty="0" smtClean="0">
                <a:solidFill>
                  <a:srgbClr val="FF0000"/>
                </a:solidFill>
              </a:rPr>
              <a:t>El </a:t>
            </a:r>
            <a:r>
              <a:rPr lang="es-ES" sz="4800" b="1" dirty="0">
                <a:solidFill>
                  <a:srgbClr val="FF0000"/>
                </a:solidFill>
              </a:rPr>
              <a:t>diablo </a:t>
            </a:r>
            <a:r>
              <a:rPr lang="es-ES" sz="4800" b="1" dirty="0" smtClean="0">
                <a:solidFill>
                  <a:srgbClr val="002060"/>
                </a:solidFill>
              </a:rPr>
              <a:t>me </a:t>
            </a:r>
            <a:r>
              <a:rPr lang="es-ES" sz="4800" b="1" dirty="0">
                <a:solidFill>
                  <a:srgbClr val="002060"/>
                </a:solidFill>
              </a:rPr>
              <a:t>tentó y tiene la </a:t>
            </a:r>
            <a:r>
              <a:rPr lang="es-ES" sz="4800" b="1" dirty="0" smtClean="0">
                <a:solidFill>
                  <a:srgbClr val="002060"/>
                </a:solidFill>
              </a:rPr>
              <a:t>culpa</a:t>
            </a:r>
            <a:endParaRPr lang="es-ES" sz="4800" b="1" dirty="0">
              <a:solidFill>
                <a:srgbClr val="002060"/>
              </a:solidFill>
            </a:endParaRPr>
          </a:p>
        </p:txBody>
      </p:sp>
    </p:spTree>
    <p:extLst>
      <p:ext uri="{BB962C8B-B14F-4D97-AF65-F5344CB8AC3E}">
        <p14:creationId xmlns:p14="http://schemas.microsoft.com/office/powerpoint/2010/main" val="239574121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2000">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261465" y="1051753"/>
            <a:ext cx="10982999" cy="4247317"/>
          </a:xfrm>
          <a:prstGeom prst="rect">
            <a:avLst/>
          </a:prstGeom>
          <a:noFill/>
          <a:effectLst>
            <a:outerShdw blurRad="50800" dist="50800" dir="5400000" algn="ctr" rotWithShape="0">
              <a:srgbClr val="000000">
                <a:alpha val="22000"/>
              </a:srgbClr>
            </a:outerShdw>
          </a:effectLst>
        </p:spPr>
        <p:txBody>
          <a:bodyPr wrap="square" rtlCol="0">
            <a:spAutoFit/>
          </a:bodyPr>
          <a:lstStyle/>
          <a:p>
            <a:pPr marL="571500" indent="-571500">
              <a:buClr>
                <a:srgbClr val="FFFF00"/>
              </a:buClr>
              <a:buFont typeface="Wingdings" panose="05000000000000000000" pitchFamily="2" charset="2"/>
              <a:buChar char="Ø"/>
            </a:pPr>
            <a:r>
              <a:rPr lang="es-ES" sz="5400" b="1" dirty="0" smtClean="0">
                <a:solidFill>
                  <a:srgbClr val="FF0000"/>
                </a:solidFill>
              </a:rPr>
              <a:t>Mis </a:t>
            </a:r>
            <a:r>
              <a:rPr lang="es-ES" sz="5400" b="1" dirty="0">
                <a:solidFill>
                  <a:srgbClr val="FF0000"/>
                </a:solidFill>
              </a:rPr>
              <a:t>padres </a:t>
            </a:r>
            <a:r>
              <a:rPr lang="es-ES" sz="5400" b="1" dirty="0">
                <a:solidFill>
                  <a:srgbClr val="002060"/>
                </a:solidFill>
              </a:rPr>
              <a:t>me dieron mal ejemplo</a:t>
            </a:r>
          </a:p>
          <a:p>
            <a:pPr marL="571500" indent="-571500">
              <a:buClr>
                <a:srgbClr val="FFFF00"/>
              </a:buClr>
              <a:buFont typeface="Wingdings" panose="05000000000000000000" pitchFamily="2" charset="2"/>
              <a:buChar char="Ø"/>
            </a:pPr>
            <a:r>
              <a:rPr lang="es-ES" sz="5400" b="1" dirty="0" smtClean="0">
                <a:solidFill>
                  <a:srgbClr val="FF0000"/>
                </a:solidFill>
              </a:rPr>
              <a:t>Nací </a:t>
            </a:r>
            <a:r>
              <a:rPr lang="es-ES" sz="5400" b="1" dirty="0">
                <a:solidFill>
                  <a:srgbClr val="FF0000"/>
                </a:solidFill>
              </a:rPr>
              <a:t>así</a:t>
            </a:r>
            <a:r>
              <a:rPr lang="es-ES" sz="5400" b="1" dirty="0">
                <a:solidFill>
                  <a:srgbClr val="002060"/>
                </a:solidFill>
              </a:rPr>
              <a:t>, está en mis </a:t>
            </a:r>
            <a:r>
              <a:rPr lang="es-ES" sz="5400" b="1" dirty="0" smtClean="0">
                <a:solidFill>
                  <a:srgbClr val="002060"/>
                </a:solidFill>
              </a:rPr>
              <a:t>genes</a:t>
            </a:r>
          </a:p>
          <a:p>
            <a:pPr marL="571500" indent="-571500">
              <a:buClr>
                <a:srgbClr val="FFFF00"/>
              </a:buClr>
              <a:buFont typeface="Wingdings" panose="05000000000000000000" pitchFamily="2" charset="2"/>
              <a:buChar char="Ø"/>
            </a:pPr>
            <a:r>
              <a:rPr lang="es-ES" sz="5400" b="1" dirty="0" smtClean="0">
                <a:solidFill>
                  <a:srgbClr val="002060"/>
                </a:solidFill>
              </a:rPr>
              <a:t>La </a:t>
            </a:r>
            <a:r>
              <a:rPr lang="es-ES" sz="5400" b="1" dirty="0">
                <a:solidFill>
                  <a:srgbClr val="002060"/>
                </a:solidFill>
              </a:rPr>
              <a:t>culpa la tiene el </a:t>
            </a:r>
            <a:r>
              <a:rPr lang="es-ES" sz="5400" b="1" dirty="0">
                <a:solidFill>
                  <a:srgbClr val="FF0000"/>
                </a:solidFill>
              </a:rPr>
              <a:t>esposo o la esposa</a:t>
            </a:r>
            <a:r>
              <a:rPr lang="es-ES" sz="5400" b="1" dirty="0">
                <a:solidFill>
                  <a:srgbClr val="002060"/>
                </a:solidFill>
              </a:rPr>
              <a:t> que Dios me dio</a:t>
            </a:r>
          </a:p>
          <a:p>
            <a:pPr marL="571500" indent="-571500">
              <a:buClr>
                <a:srgbClr val="FFFF00"/>
              </a:buClr>
              <a:buFont typeface="Wingdings" panose="05000000000000000000" pitchFamily="2" charset="2"/>
              <a:buChar char="Ø"/>
            </a:pPr>
            <a:r>
              <a:rPr lang="es-ES" sz="5400" b="1" dirty="0" smtClean="0">
                <a:solidFill>
                  <a:srgbClr val="002060"/>
                </a:solidFill>
              </a:rPr>
              <a:t>Crecí </a:t>
            </a:r>
            <a:r>
              <a:rPr lang="es-ES" sz="5400" b="1" dirty="0">
                <a:solidFill>
                  <a:srgbClr val="002060"/>
                </a:solidFill>
              </a:rPr>
              <a:t>en un </a:t>
            </a:r>
            <a:r>
              <a:rPr lang="es-ES" sz="5400" b="1" dirty="0">
                <a:solidFill>
                  <a:srgbClr val="FF0000"/>
                </a:solidFill>
              </a:rPr>
              <a:t>medio ambiente </a:t>
            </a:r>
            <a:r>
              <a:rPr lang="es-ES" sz="5400" b="1" dirty="0">
                <a:solidFill>
                  <a:srgbClr val="002060"/>
                </a:solidFill>
              </a:rPr>
              <a:t>malo</a:t>
            </a:r>
          </a:p>
        </p:txBody>
      </p:sp>
    </p:spTree>
    <p:extLst>
      <p:ext uri="{BB962C8B-B14F-4D97-AF65-F5344CB8AC3E}">
        <p14:creationId xmlns:p14="http://schemas.microsoft.com/office/powerpoint/2010/main" val="255653619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2000">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655093" y="416864"/>
            <a:ext cx="10684906" cy="5909310"/>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FF00"/>
              </a:buClr>
            </a:pPr>
            <a:r>
              <a:rPr lang="es-ES" sz="5400" b="1" dirty="0">
                <a:solidFill>
                  <a:srgbClr val="002060"/>
                </a:solidFill>
              </a:rPr>
              <a:t>El </a:t>
            </a:r>
            <a:r>
              <a:rPr lang="es-ES" sz="5400" b="1" dirty="0">
                <a:solidFill>
                  <a:srgbClr val="FF0000"/>
                </a:solidFill>
              </a:rPr>
              <a:t>pecado</a:t>
            </a:r>
            <a:r>
              <a:rPr lang="es-ES" sz="5400" b="1" dirty="0">
                <a:solidFill>
                  <a:srgbClr val="002060"/>
                </a:solidFill>
              </a:rPr>
              <a:t> causa:</a:t>
            </a:r>
          </a:p>
          <a:p>
            <a:pPr marL="685800" indent="-685800">
              <a:buClr>
                <a:srgbClr val="FFFF00"/>
              </a:buClr>
              <a:buFont typeface="Wingdings" panose="05000000000000000000" pitchFamily="2" charset="2"/>
              <a:buChar char="Ø"/>
            </a:pPr>
            <a:r>
              <a:rPr lang="es-ES" sz="5400" b="1" dirty="0" smtClean="0">
                <a:solidFill>
                  <a:srgbClr val="FF0000"/>
                </a:solidFill>
              </a:rPr>
              <a:t>Desnudez </a:t>
            </a:r>
            <a:r>
              <a:rPr lang="es-ES" sz="5400" b="1" dirty="0">
                <a:solidFill>
                  <a:srgbClr val="FF0000"/>
                </a:solidFill>
              </a:rPr>
              <a:t>espiritual</a:t>
            </a:r>
          </a:p>
          <a:p>
            <a:pPr marL="685800" indent="-685800">
              <a:buClr>
                <a:srgbClr val="FFFF00"/>
              </a:buClr>
              <a:buFont typeface="Wingdings" panose="05000000000000000000" pitchFamily="2" charset="2"/>
              <a:buChar char="Ø"/>
            </a:pPr>
            <a:r>
              <a:rPr lang="es-ES" sz="5400" b="1" dirty="0" smtClean="0">
                <a:solidFill>
                  <a:srgbClr val="002060"/>
                </a:solidFill>
              </a:rPr>
              <a:t>Lo </a:t>
            </a:r>
            <a:r>
              <a:rPr lang="es-ES" sz="5400" b="1" dirty="0">
                <a:solidFill>
                  <a:srgbClr val="002060"/>
                </a:solidFill>
              </a:rPr>
              <a:t>cual causa </a:t>
            </a:r>
            <a:r>
              <a:rPr lang="es-ES" sz="5400" b="1" dirty="0">
                <a:solidFill>
                  <a:srgbClr val="FF0000"/>
                </a:solidFill>
              </a:rPr>
              <a:t>desnudez física</a:t>
            </a:r>
          </a:p>
          <a:p>
            <a:pPr marL="685800" indent="-685800">
              <a:buClr>
                <a:srgbClr val="FFFF00"/>
              </a:buClr>
              <a:buFont typeface="Wingdings" panose="05000000000000000000" pitchFamily="2" charset="2"/>
              <a:buChar char="Ø"/>
            </a:pPr>
            <a:r>
              <a:rPr lang="es-ES" sz="5400" b="1" dirty="0" smtClean="0">
                <a:solidFill>
                  <a:srgbClr val="002060"/>
                </a:solidFill>
              </a:rPr>
              <a:t>Lo </a:t>
            </a:r>
            <a:r>
              <a:rPr lang="es-ES" sz="5400" b="1" dirty="0">
                <a:solidFill>
                  <a:srgbClr val="002060"/>
                </a:solidFill>
              </a:rPr>
              <a:t>cual lleva finalmente a la </a:t>
            </a:r>
            <a:r>
              <a:rPr lang="es-ES" sz="5400" b="1" dirty="0">
                <a:solidFill>
                  <a:srgbClr val="FF0000"/>
                </a:solidFill>
              </a:rPr>
              <a:t>desnudez de la muerte </a:t>
            </a:r>
            <a:r>
              <a:rPr lang="es-ES" sz="5400" b="1" dirty="0">
                <a:solidFill>
                  <a:srgbClr val="002060"/>
                </a:solidFill>
              </a:rPr>
              <a:t>(el apóstol Pablo comparó la muerte con la desnudez, 2 Corintios 5)</a:t>
            </a:r>
          </a:p>
        </p:txBody>
      </p:sp>
    </p:spTree>
    <p:extLst>
      <p:ext uri="{BB962C8B-B14F-4D97-AF65-F5344CB8AC3E}">
        <p14:creationId xmlns:p14="http://schemas.microsoft.com/office/powerpoint/2010/main" val="63459235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846161" y="1845398"/>
            <a:ext cx="10426891" cy="3046988"/>
          </a:xfrm>
          <a:prstGeom prst="rect">
            <a:avLst/>
          </a:prstGeom>
          <a:noFill/>
        </p:spPr>
        <p:txBody>
          <a:bodyPr wrap="square" rtlCol="0">
            <a:spAutoFit/>
          </a:bodyPr>
          <a:lstStyle/>
          <a:p>
            <a:r>
              <a:rPr lang="es-ES" sz="4800" b="1" dirty="0" smtClean="0">
                <a:solidFill>
                  <a:schemeClr val="bg1"/>
                </a:solidFill>
              </a:rPr>
              <a:t>“</a:t>
            </a:r>
            <a:r>
              <a:rPr lang="es-ES" sz="4800" b="1" dirty="0">
                <a:solidFill>
                  <a:schemeClr val="bg1"/>
                </a:solidFill>
              </a:rPr>
              <a:t>Con el sudor de tu rostro comerás el pan hasta que </a:t>
            </a:r>
            <a:r>
              <a:rPr lang="es-ES" sz="4800" b="1" dirty="0">
                <a:solidFill>
                  <a:srgbClr val="FFFF00"/>
                </a:solidFill>
              </a:rPr>
              <a:t>vuelvas a la tierra</a:t>
            </a:r>
            <a:r>
              <a:rPr lang="es-ES" sz="4800" b="1" dirty="0">
                <a:solidFill>
                  <a:schemeClr val="bg1"/>
                </a:solidFill>
              </a:rPr>
              <a:t>, porque de ella fuiste tomado; pues polvo eres, y al </a:t>
            </a:r>
            <a:r>
              <a:rPr lang="es-ES" sz="4800" b="1" dirty="0">
                <a:solidFill>
                  <a:srgbClr val="FFFF00"/>
                </a:solidFill>
              </a:rPr>
              <a:t>polvo volverás.</a:t>
            </a:r>
            <a:r>
              <a:rPr lang="es-ES" sz="4800" b="1" dirty="0">
                <a:solidFill>
                  <a:schemeClr val="bg1"/>
                </a:solidFill>
              </a:rPr>
              <a:t>”</a:t>
            </a:r>
            <a:endParaRPr lang="es-ES" sz="4800" b="1" dirty="0">
              <a:solidFill>
                <a:srgbClr val="FF0000"/>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802778" cy="1200329"/>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600" b="1" dirty="0">
                <a:solidFill>
                  <a:srgbClr val="FF0000"/>
                </a:solidFill>
                <a:latin typeface="Arial Black" panose="020B0A04020102020204" pitchFamily="34" charset="0"/>
              </a:rPr>
              <a:t>Génesis 3:19: </a:t>
            </a:r>
            <a:r>
              <a:rPr lang="es-ES" sz="3600" b="1" dirty="0">
                <a:latin typeface="Arial Black" panose="020B0A04020102020204" pitchFamily="34" charset="0"/>
              </a:rPr>
              <a:t>Se pronuncia la sentencia de muerte: </a:t>
            </a:r>
          </a:p>
        </p:txBody>
      </p:sp>
    </p:spTree>
    <p:extLst>
      <p:ext uri="{BB962C8B-B14F-4D97-AF65-F5344CB8AC3E}">
        <p14:creationId xmlns:p14="http://schemas.microsoft.com/office/powerpoint/2010/main" val="168121812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2000">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655093" y="416864"/>
            <a:ext cx="10684906" cy="6186309"/>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FF00"/>
              </a:buClr>
            </a:pPr>
            <a:r>
              <a:rPr lang="es-ES" sz="4400" b="1" dirty="0">
                <a:solidFill>
                  <a:srgbClr val="002060"/>
                </a:solidFill>
              </a:rPr>
              <a:t>La situación precaria del hombre:</a:t>
            </a:r>
          </a:p>
          <a:p>
            <a:pPr marL="571500" indent="-571500">
              <a:buClr>
                <a:srgbClr val="FFFF00"/>
              </a:buClr>
              <a:buFont typeface="Wingdings" panose="05000000000000000000" pitchFamily="2" charset="2"/>
              <a:buChar char="Ø"/>
            </a:pPr>
            <a:r>
              <a:rPr lang="es-ES" sz="4400" b="1" dirty="0" smtClean="0">
                <a:solidFill>
                  <a:srgbClr val="002060"/>
                </a:solidFill>
              </a:rPr>
              <a:t>#</a:t>
            </a:r>
            <a:r>
              <a:rPr lang="es-ES" sz="4400" b="1" dirty="0">
                <a:solidFill>
                  <a:srgbClr val="002060"/>
                </a:solidFill>
              </a:rPr>
              <a:t>1: La ley de Dios exige </a:t>
            </a:r>
            <a:r>
              <a:rPr lang="es-ES" sz="4400" b="1" dirty="0">
                <a:solidFill>
                  <a:srgbClr val="FF0000"/>
                </a:solidFill>
              </a:rPr>
              <a:t>justicia perfecta</a:t>
            </a:r>
          </a:p>
          <a:p>
            <a:pPr marL="571500" indent="-571500">
              <a:buClr>
                <a:srgbClr val="FFFF00"/>
              </a:buClr>
              <a:buFont typeface="Wingdings" panose="05000000000000000000" pitchFamily="2" charset="2"/>
              <a:buChar char="Ø"/>
            </a:pPr>
            <a:r>
              <a:rPr lang="es-ES" sz="4400" b="1" dirty="0" smtClean="0">
                <a:solidFill>
                  <a:srgbClr val="002060"/>
                </a:solidFill>
              </a:rPr>
              <a:t>#</a:t>
            </a:r>
            <a:r>
              <a:rPr lang="es-ES" sz="4400" b="1" dirty="0">
                <a:solidFill>
                  <a:srgbClr val="002060"/>
                </a:solidFill>
              </a:rPr>
              <a:t>2: Si no le ofrecemos a la ley la perfección que exige, </a:t>
            </a:r>
            <a:r>
              <a:rPr lang="es-ES" sz="4400" b="1" dirty="0">
                <a:solidFill>
                  <a:srgbClr val="FF0000"/>
                </a:solidFill>
              </a:rPr>
              <a:t>el resultado es el pecado</a:t>
            </a:r>
            <a:r>
              <a:rPr lang="es-ES" sz="4400" b="1" dirty="0">
                <a:solidFill>
                  <a:srgbClr val="002060"/>
                </a:solidFill>
              </a:rPr>
              <a:t>:</a:t>
            </a:r>
          </a:p>
          <a:p>
            <a:pPr lvl="2">
              <a:buClr>
                <a:srgbClr val="FFFF00"/>
              </a:buClr>
            </a:pPr>
            <a:r>
              <a:rPr lang="es-ES" sz="4400" b="1" dirty="0" smtClean="0">
                <a:solidFill>
                  <a:srgbClr val="FFFF00"/>
                </a:solidFill>
              </a:rPr>
              <a:t>1 Juan </a:t>
            </a:r>
            <a:r>
              <a:rPr lang="es-ES" sz="4400" b="1" dirty="0">
                <a:solidFill>
                  <a:srgbClr val="FFFF00"/>
                </a:solidFill>
              </a:rPr>
              <a:t>3:4:</a:t>
            </a:r>
          </a:p>
          <a:p>
            <a:pPr lvl="2">
              <a:buClr>
                <a:srgbClr val="FFFF00"/>
              </a:buClr>
            </a:pPr>
            <a:r>
              <a:rPr lang="es-ES" sz="4400" b="1" dirty="0">
                <a:solidFill>
                  <a:srgbClr val="002060"/>
                </a:solidFill>
              </a:rPr>
              <a:t>“Todo aquel que comete pecado, infringe también la ley; pues </a:t>
            </a:r>
            <a:r>
              <a:rPr lang="es-ES" sz="4400" b="1" dirty="0">
                <a:solidFill>
                  <a:srgbClr val="FF0000"/>
                </a:solidFill>
              </a:rPr>
              <a:t>el pecado es infracción</a:t>
            </a:r>
            <a:r>
              <a:rPr lang="es-ES" sz="4400" b="1" dirty="0">
                <a:solidFill>
                  <a:srgbClr val="002060"/>
                </a:solidFill>
              </a:rPr>
              <a:t> de la ley.”</a:t>
            </a:r>
          </a:p>
          <a:p>
            <a:pPr>
              <a:buClr>
                <a:srgbClr val="FFFF00"/>
              </a:buClr>
            </a:pPr>
            <a:endParaRPr lang="es-ES" sz="4400" b="1" dirty="0">
              <a:solidFill>
                <a:srgbClr val="002060"/>
              </a:solidFill>
            </a:endParaRPr>
          </a:p>
        </p:txBody>
      </p:sp>
    </p:spTree>
    <p:extLst>
      <p:ext uri="{BB962C8B-B14F-4D97-AF65-F5344CB8AC3E}">
        <p14:creationId xmlns:p14="http://schemas.microsoft.com/office/powerpoint/2010/main" val="5983944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568214" y="1641074"/>
            <a:ext cx="10982999" cy="2862322"/>
          </a:xfrm>
          <a:prstGeom prst="rect">
            <a:avLst/>
          </a:prstGeom>
          <a:noFill/>
          <a:effectLst>
            <a:outerShdw blurRad="50800" dist="50800" dir="5400000" algn="ctr" rotWithShape="0">
              <a:srgbClr val="000000">
                <a:alpha val="22000"/>
              </a:srgbClr>
            </a:outerShdw>
          </a:effectLst>
        </p:spPr>
        <p:txBody>
          <a:bodyPr wrap="square" rtlCol="0">
            <a:spAutoFit/>
          </a:bodyPr>
          <a:lstStyle/>
          <a:p>
            <a:pPr algn="ctr"/>
            <a:r>
              <a:rPr lang="es-ES" sz="6000" b="1" dirty="0">
                <a:solidFill>
                  <a:srgbClr val="002060"/>
                </a:solidFill>
              </a:rPr>
              <a:t>Esta es la única vez que el apóstol Juan usó la palabra ‘evangelio’ en sus escritos.</a:t>
            </a:r>
          </a:p>
        </p:txBody>
      </p:sp>
    </p:spTree>
    <p:extLst>
      <p:ext uri="{BB962C8B-B14F-4D97-AF65-F5344CB8AC3E}">
        <p14:creationId xmlns:p14="http://schemas.microsoft.com/office/powerpoint/2010/main" val="33033551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2000">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655093" y="416864"/>
            <a:ext cx="10684906" cy="6186309"/>
          </a:xfrm>
          <a:prstGeom prst="rect">
            <a:avLst/>
          </a:prstGeom>
          <a:noFill/>
          <a:effectLst>
            <a:outerShdw blurRad="50800" dist="50800" dir="5400000" algn="ctr" rotWithShape="0">
              <a:srgbClr val="000000">
                <a:alpha val="22000"/>
              </a:srgbClr>
            </a:outerShdw>
          </a:effectLst>
        </p:spPr>
        <p:txBody>
          <a:bodyPr wrap="square" rtlCol="0">
            <a:spAutoFit/>
          </a:bodyPr>
          <a:lstStyle/>
          <a:p>
            <a:pPr marL="571500" indent="-571500">
              <a:buClr>
                <a:srgbClr val="FFFF00"/>
              </a:buClr>
              <a:buFont typeface="Wingdings" panose="05000000000000000000" pitchFamily="2" charset="2"/>
              <a:buChar char="Ø"/>
            </a:pPr>
            <a:r>
              <a:rPr lang="es-ES" sz="4400" b="1" dirty="0" smtClean="0">
                <a:solidFill>
                  <a:srgbClr val="002060"/>
                </a:solidFill>
              </a:rPr>
              <a:t>#</a:t>
            </a:r>
            <a:r>
              <a:rPr lang="es-ES" sz="4400" b="1" dirty="0">
                <a:solidFill>
                  <a:srgbClr val="002060"/>
                </a:solidFill>
              </a:rPr>
              <a:t>3: Si pecamos, la ley exige la sentencia de muerte:</a:t>
            </a:r>
          </a:p>
          <a:p>
            <a:pPr lvl="1">
              <a:buClr>
                <a:srgbClr val="FFFF00"/>
              </a:buClr>
            </a:pPr>
            <a:r>
              <a:rPr lang="es-ES" sz="4400" b="1" dirty="0">
                <a:solidFill>
                  <a:srgbClr val="FFFF00"/>
                </a:solidFill>
              </a:rPr>
              <a:t>Romanos 6:23:</a:t>
            </a:r>
          </a:p>
          <a:p>
            <a:pPr lvl="1">
              <a:buClr>
                <a:srgbClr val="FFFF00"/>
              </a:buClr>
            </a:pPr>
            <a:r>
              <a:rPr lang="es-ES" sz="4400" b="1" dirty="0">
                <a:solidFill>
                  <a:srgbClr val="002060"/>
                </a:solidFill>
              </a:rPr>
              <a:t>“Porque la paga del pecado </a:t>
            </a:r>
            <a:r>
              <a:rPr lang="es-ES" sz="4400" b="1" dirty="0">
                <a:solidFill>
                  <a:srgbClr val="FF0000"/>
                </a:solidFill>
              </a:rPr>
              <a:t>es muerte</a:t>
            </a:r>
            <a:r>
              <a:rPr lang="es-ES" sz="4400" b="1" dirty="0">
                <a:solidFill>
                  <a:srgbClr val="002060"/>
                </a:solidFill>
              </a:rPr>
              <a:t>…”</a:t>
            </a:r>
          </a:p>
          <a:p>
            <a:pPr lvl="1">
              <a:buClr>
                <a:srgbClr val="FFFF00"/>
              </a:buClr>
            </a:pPr>
            <a:r>
              <a:rPr lang="es-ES" sz="4400" b="1" dirty="0">
                <a:solidFill>
                  <a:srgbClr val="FFFF00"/>
                </a:solidFill>
              </a:rPr>
              <a:t>Romanos 5:12:</a:t>
            </a:r>
          </a:p>
          <a:p>
            <a:pPr lvl="1">
              <a:buClr>
                <a:srgbClr val="FFFF00"/>
              </a:buClr>
            </a:pPr>
            <a:r>
              <a:rPr lang="es-ES" sz="4400" b="1" dirty="0">
                <a:solidFill>
                  <a:srgbClr val="002060"/>
                </a:solidFill>
              </a:rPr>
              <a:t>“Por tanto, como el pecado entró en el mundo por un hombre, y por el pecado la muerte, así </a:t>
            </a:r>
            <a:r>
              <a:rPr lang="es-ES" sz="4400" b="1" dirty="0">
                <a:solidFill>
                  <a:srgbClr val="FF0000"/>
                </a:solidFill>
              </a:rPr>
              <a:t>la muerte pasó a todos los hombres</a:t>
            </a:r>
            <a:r>
              <a:rPr lang="es-ES" sz="4400" b="1" dirty="0">
                <a:solidFill>
                  <a:srgbClr val="002060"/>
                </a:solidFill>
              </a:rPr>
              <a:t>, por cuanto todos pecaron</a:t>
            </a:r>
            <a:r>
              <a:rPr lang="es-ES" sz="4400" b="1" dirty="0" smtClean="0">
                <a:solidFill>
                  <a:srgbClr val="002060"/>
                </a:solidFill>
              </a:rPr>
              <a:t>.”</a:t>
            </a:r>
            <a:endParaRPr lang="es-ES" sz="4400" b="1" dirty="0">
              <a:solidFill>
                <a:srgbClr val="002060"/>
              </a:solidFill>
            </a:endParaRPr>
          </a:p>
        </p:txBody>
      </p:sp>
    </p:spTree>
    <p:extLst>
      <p:ext uri="{BB962C8B-B14F-4D97-AF65-F5344CB8AC3E}">
        <p14:creationId xmlns:p14="http://schemas.microsoft.com/office/powerpoint/2010/main" val="198995654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sz="2000">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655093" y="416864"/>
            <a:ext cx="10684906" cy="5262979"/>
          </a:xfrm>
          <a:prstGeom prst="rect">
            <a:avLst/>
          </a:prstGeom>
          <a:noFill/>
          <a:effectLst>
            <a:outerShdw blurRad="50800" dist="50800" dir="5400000" algn="ctr" rotWithShape="0">
              <a:srgbClr val="000000">
                <a:alpha val="22000"/>
              </a:srgbClr>
            </a:outerShdw>
          </a:effectLst>
        </p:spPr>
        <p:txBody>
          <a:bodyPr wrap="square" rtlCol="0">
            <a:spAutoFit/>
          </a:bodyPr>
          <a:lstStyle/>
          <a:p>
            <a:pPr marL="571500" indent="-571500">
              <a:buClr>
                <a:srgbClr val="FFFF00"/>
              </a:buClr>
              <a:buFont typeface="Wingdings" panose="05000000000000000000" pitchFamily="2" charset="2"/>
              <a:buChar char="Ø"/>
            </a:pPr>
            <a:r>
              <a:rPr lang="es-ES" sz="4800" b="1" dirty="0" smtClean="0">
                <a:solidFill>
                  <a:srgbClr val="002060"/>
                </a:solidFill>
              </a:rPr>
              <a:t>#</a:t>
            </a:r>
            <a:r>
              <a:rPr lang="es-ES" sz="4800" b="1" dirty="0">
                <a:solidFill>
                  <a:srgbClr val="002060"/>
                </a:solidFill>
              </a:rPr>
              <a:t>4: </a:t>
            </a:r>
            <a:r>
              <a:rPr lang="es-ES" sz="4800" b="1" dirty="0">
                <a:solidFill>
                  <a:srgbClr val="FF0000"/>
                </a:solidFill>
              </a:rPr>
              <a:t>Todos han pecado </a:t>
            </a:r>
            <a:r>
              <a:rPr lang="es-ES" sz="4800" b="1" dirty="0">
                <a:solidFill>
                  <a:srgbClr val="002060"/>
                </a:solidFill>
              </a:rPr>
              <a:t>y por lo tanto </a:t>
            </a:r>
            <a:r>
              <a:rPr lang="es-ES" sz="4800" b="1" dirty="0">
                <a:solidFill>
                  <a:srgbClr val="FF0000"/>
                </a:solidFill>
              </a:rPr>
              <a:t>todos</a:t>
            </a:r>
            <a:r>
              <a:rPr lang="es-ES" sz="4800" b="1" dirty="0">
                <a:solidFill>
                  <a:srgbClr val="002060"/>
                </a:solidFill>
              </a:rPr>
              <a:t> están bajo sentencia de muerte:</a:t>
            </a:r>
          </a:p>
          <a:p>
            <a:pPr lvl="1">
              <a:buClr>
                <a:srgbClr val="FFFF00"/>
              </a:buClr>
            </a:pPr>
            <a:r>
              <a:rPr lang="es-ES" sz="4800" b="1" dirty="0" smtClean="0">
                <a:solidFill>
                  <a:srgbClr val="FFFF00"/>
                </a:solidFill>
              </a:rPr>
              <a:t>Romanos 3:10; 3:23:</a:t>
            </a:r>
            <a:endParaRPr lang="es-ES" sz="4800" b="1" dirty="0">
              <a:solidFill>
                <a:srgbClr val="FFFF00"/>
              </a:solidFill>
            </a:endParaRPr>
          </a:p>
          <a:p>
            <a:pPr lvl="1">
              <a:buClr>
                <a:srgbClr val="FFFF00"/>
              </a:buClr>
            </a:pPr>
            <a:r>
              <a:rPr lang="es-ES" sz="4800" b="1" dirty="0" smtClean="0">
                <a:solidFill>
                  <a:srgbClr val="002060"/>
                </a:solidFill>
              </a:rPr>
              <a:t>“</a:t>
            </a:r>
            <a:r>
              <a:rPr lang="es-ES" sz="4800" b="1" dirty="0" smtClean="0">
                <a:solidFill>
                  <a:srgbClr val="FFFF00"/>
                </a:solidFill>
              </a:rPr>
              <a:t>10</a:t>
            </a:r>
            <a:r>
              <a:rPr lang="es-ES" sz="4800" b="1" dirty="0" smtClean="0">
                <a:solidFill>
                  <a:srgbClr val="002060"/>
                </a:solidFill>
              </a:rPr>
              <a:t> Como </a:t>
            </a:r>
            <a:r>
              <a:rPr lang="es-ES" sz="4800" b="1" dirty="0">
                <a:solidFill>
                  <a:srgbClr val="002060"/>
                </a:solidFill>
              </a:rPr>
              <a:t>está escrito: No hay justo, </a:t>
            </a:r>
            <a:r>
              <a:rPr lang="es-ES" sz="4800" b="1" dirty="0">
                <a:solidFill>
                  <a:srgbClr val="FF0000"/>
                </a:solidFill>
              </a:rPr>
              <a:t>ni aun uno</a:t>
            </a:r>
            <a:r>
              <a:rPr lang="es-ES" sz="4800" b="1" dirty="0">
                <a:solidFill>
                  <a:srgbClr val="002060"/>
                </a:solidFill>
              </a:rPr>
              <a:t>; </a:t>
            </a:r>
            <a:r>
              <a:rPr lang="es-ES" sz="4800" b="1" dirty="0">
                <a:solidFill>
                  <a:srgbClr val="FFFF00"/>
                </a:solidFill>
              </a:rPr>
              <a:t>23</a:t>
            </a:r>
            <a:r>
              <a:rPr lang="es-ES" sz="4800" b="1" dirty="0">
                <a:solidFill>
                  <a:srgbClr val="002060"/>
                </a:solidFill>
              </a:rPr>
              <a:t> por cuanto </a:t>
            </a:r>
            <a:r>
              <a:rPr lang="es-ES" sz="4800" b="1" dirty="0">
                <a:solidFill>
                  <a:srgbClr val="FF0000"/>
                </a:solidFill>
              </a:rPr>
              <a:t>todos pecaron</a:t>
            </a:r>
            <a:r>
              <a:rPr lang="es-ES" sz="4800" b="1" dirty="0">
                <a:solidFill>
                  <a:srgbClr val="002060"/>
                </a:solidFill>
              </a:rPr>
              <a:t>, y están destituidos de la gloria de Dios.”</a:t>
            </a:r>
          </a:p>
        </p:txBody>
      </p:sp>
    </p:spTree>
    <p:extLst>
      <p:ext uri="{BB962C8B-B14F-4D97-AF65-F5344CB8AC3E}">
        <p14:creationId xmlns:p14="http://schemas.microsoft.com/office/powerpoint/2010/main" val="369388503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881034" y="531370"/>
            <a:ext cx="10357360" cy="5262979"/>
          </a:xfrm>
          <a:prstGeom prst="rect">
            <a:avLst/>
          </a:prstGeom>
          <a:noFill/>
          <a:effectLst>
            <a:outerShdw blurRad="50800" dist="50800" dir="5400000" algn="ctr" rotWithShape="0">
              <a:srgbClr val="000000">
                <a:alpha val="22000"/>
              </a:srgbClr>
            </a:outerShdw>
          </a:effectLst>
        </p:spPr>
        <p:txBody>
          <a:bodyPr wrap="square" rtlCol="0">
            <a:spAutoFit/>
          </a:bodyPr>
          <a:lstStyle/>
          <a:p>
            <a:r>
              <a:rPr lang="es-ES" sz="4800" b="1" dirty="0">
                <a:solidFill>
                  <a:srgbClr val="FFFF00"/>
                </a:solidFill>
              </a:rPr>
              <a:t>Conclusión: </a:t>
            </a:r>
            <a:r>
              <a:rPr lang="es-ES" sz="4800" b="1" dirty="0">
                <a:solidFill>
                  <a:srgbClr val="002060"/>
                </a:solidFill>
              </a:rPr>
              <a:t>La ley exige una </a:t>
            </a:r>
            <a:r>
              <a:rPr lang="es-ES" sz="4800" b="1" dirty="0">
                <a:solidFill>
                  <a:srgbClr val="FF0000"/>
                </a:solidFill>
              </a:rPr>
              <a:t>vida de perfecta justicia</a:t>
            </a:r>
            <a:r>
              <a:rPr lang="es-ES" sz="4800" b="1" dirty="0">
                <a:solidFill>
                  <a:srgbClr val="002060"/>
                </a:solidFill>
              </a:rPr>
              <a:t>. Si no le ofrecemos a la ley lo que exige, el resultado es el pecado y el resultado del </a:t>
            </a:r>
            <a:r>
              <a:rPr lang="es-ES" sz="4800" b="1" dirty="0">
                <a:solidFill>
                  <a:srgbClr val="FF0000"/>
                </a:solidFill>
              </a:rPr>
              <a:t>pecado</a:t>
            </a:r>
            <a:r>
              <a:rPr lang="es-ES" sz="4800" b="1" dirty="0">
                <a:solidFill>
                  <a:srgbClr val="002060"/>
                </a:solidFill>
              </a:rPr>
              <a:t> es la </a:t>
            </a:r>
            <a:r>
              <a:rPr lang="es-ES" sz="4800" b="1" dirty="0">
                <a:solidFill>
                  <a:srgbClr val="FF0000"/>
                </a:solidFill>
              </a:rPr>
              <a:t>muerte</a:t>
            </a:r>
            <a:r>
              <a:rPr lang="es-ES" sz="4800" b="1" dirty="0">
                <a:solidFill>
                  <a:srgbClr val="002060"/>
                </a:solidFill>
              </a:rPr>
              <a:t>. El problema es que </a:t>
            </a:r>
            <a:r>
              <a:rPr lang="es-ES" sz="4800" b="1" dirty="0">
                <a:solidFill>
                  <a:srgbClr val="FF0000"/>
                </a:solidFill>
              </a:rPr>
              <a:t>ningún ser humano</a:t>
            </a:r>
            <a:r>
              <a:rPr lang="es-ES" sz="4800" b="1" dirty="0">
                <a:solidFill>
                  <a:srgbClr val="002060"/>
                </a:solidFill>
              </a:rPr>
              <a:t> le puede ofrecer a la ley lo que exige así que </a:t>
            </a:r>
            <a:r>
              <a:rPr lang="es-ES" sz="4800" b="1" dirty="0">
                <a:solidFill>
                  <a:srgbClr val="FF0000"/>
                </a:solidFill>
              </a:rPr>
              <a:t>todos deben morir</a:t>
            </a:r>
            <a:r>
              <a:rPr lang="es-ES" sz="4800" b="1" dirty="0">
                <a:solidFill>
                  <a:srgbClr val="002060"/>
                </a:solidFill>
              </a:rPr>
              <a:t>.</a:t>
            </a:r>
          </a:p>
        </p:txBody>
      </p:sp>
    </p:spTree>
    <p:extLst>
      <p:ext uri="{BB962C8B-B14F-4D97-AF65-F5344CB8AC3E}">
        <p14:creationId xmlns:p14="http://schemas.microsoft.com/office/powerpoint/2010/main" val="119400435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ángulo 18"/>
          <p:cNvSpPr/>
          <p:nvPr/>
        </p:nvSpPr>
        <p:spPr>
          <a:xfrm>
            <a:off x="0" y="0"/>
            <a:ext cx="1652525" cy="6858000"/>
          </a:xfrm>
          <a:prstGeom prst="rect">
            <a:avLst/>
          </a:prstGeom>
          <a:solidFill>
            <a:schemeClr val="accent1">
              <a:lumMod val="75000"/>
            </a:schemeClr>
          </a:solidFill>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uadroTexto 2">
            <a:extLst>
              <a:ext uri="{FF2B5EF4-FFF2-40B4-BE49-F238E27FC236}">
                <a16:creationId xmlns:a16="http://schemas.microsoft.com/office/drawing/2014/main" id="{B7F75417-8BC0-431B-9DD0-3952FEF3CE45}"/>
              </a:ext>
            </a:extLst>
          </p:cNvPr>
          <p:cNvSpPr txBox="1"/>
          <p:nvPr/>
        </p:nvSpPr>
        <p:spPr>
          <a:xfrm>
            <a:off x="1689662" y="1743476"/>
            <a:ext cx="4714419" cy="584775"/>
          </a:xfrm>
          <a:prstGeom prst="rect">
            <a:avLst/>
          </a:prstGeom>
          <a:noFill/>
        </p:spPr>
        <p:txBody>
          <a:bodyPr wrap="square" rtlCol="0">
            <a:spAutoFit/>
          </a:bodyPr>
          <a:lstStyle/>
          <a:p>
            <a:pPr lvl="0">
              <a:defRPr/>
            </a:pPr>
            <a:r>
              <a:rPr lang="es-ES" sz="3200" dirty="0">
                <a:solidFill>
                  <a:schemeClr val="accent1">
                    <a:lumMod val="50000"/>
                  </a:schemeClr>
                </a:solidFill>
              </a:rPr>
              <a:t>Manto de luz representa</a:t>
            </a:r>
            <a:endParaRPr kumimoji="0" lang="es-ES" sz="3200" b="0"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endParaRPr>
          </a:p>
        </p:txBody>
      </p:sp>
      <p:sp>
        <p:nvSpPr>
          <p:cNvPr id="13" name="CuadroTexto 12">
            <a:extLst>
              <a:ext uri="{FF2B5EF4-FFF2-40B4-BE49-F238E27FC236}">
                <a16:creationId xmlns:a16="http://schemas.microsoft.com/office/drawing/2014/main" id="{2B80B65F-4774-4B34-B211-5F7CCD9DB0D1}"/>
              </a:ext>
            </a:extLst>
          </p:cNvPr>
          <p:cNvSpPr txBox="1"/>
          <p:nvPr/>
        </p:nvSpPr>
        <p:spPr>
          <a:xfrm>
            <a:off x="1737693" y="232687"/>
            <a:ext cx="4932783" cy="584775"/>
          </a:xfrm>
          <a:prstGeom prst="rect">
            <a:avLst/>
          </a:prstGeom>
          <a:noFill/>
        </p:spPr>
        <p:txBody>
          <a:bodyPr wrap="square" rtlCol="0">
            <a:spAutoFit/>
          </a:bodyPr>
          <a:lstStyle/>
          <a:p>
            <a:pPr lvl="0">
              <a:defRPr/>
            </a:pPr>
            <a:r>
              <a:rPr lang="es-ES" sz="3200" dirty="0">
                <a:solidFill>
                  <a:schemeClr val="accent1">
                    <a:lumMod val="50000"/>
                  </a:schemeClr>
                </a:solidFill>
              </a:rPr>
              <a:t>Manto que cubre a Dios es</a:t>
            </a:r>
            <a:endParaRPr kumimoji="0" lang="es-ES" sz="3200" b="0"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endParaRPr>
          </a:p>
        </p:txBody>
      </p:sp>
      <p:sp>
        <p:nvSpPr>
          <p:cNvPr id="14" name="CuadroTexto 13">
            <a:extLst>
              <a:ext uri="{FF2B5EF4-FFF2-40B4-BE49-F238E27FC236}">
                <a16:creationId xmlns:a16="http://schemas.microsoft.com/office/drawing/2014/main" id="{3C95100F-E8B5-4CF3-9E17-D707427B80EE}"/>
              </a:ext>
            </a:extLst>
          </p:cNvPr>
          <p:cNvSpPr txBox="1"/>
          <p:nvPr/>
        </p:nvSpPr>
        <p:spPr>
          <a:xfrm>
            <a:off x="1689662" y="4256599"/>
            <a:ext cx="4516263" cy="584775"/>
          </a:xfrm>
          <a:prstGeom prst="rect">
            <a:avLst/>
          </a:prstGeom>
          <a:noFill/>
        </p:spPr>
        <p:txBody>
          <a:bodyPr wrap="square" rtlCol="0">
            <a:spAutoFit/>
          </a:bodyPr>
          <a:lstStyle/>
          <a:p>
            <a:pPr lvl="0">
              <a:defRPr/>
            </a:pPr>
            <a:r>
              <a:rPr lang="es-ES" sz="3200" dirty="0">
                <a:solidFill>
                  <a:schemeClr val="accent1">
                    <a:lumMod val="50000"/>
                  </a:schemeClr>
                </a:solidFill>
              </a:rPr>
              <a:t>Definición de "pecado"</a:t>
            </a:r>
            <a:endParaRPr kumimoji="0" lang="es-ES" sz="3200" b="0"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endParaRPr>
          </a:p>
        </p:txBody>
      </p:sp>
      <p:sp>
        <p:nvSpPr>
          <p:cNvPr id="15" name="CuadroTexto 14">
            <a:extLst>
              <a:ext uri="{FF2B5EF4-FFF2-40B4-BE49-F238E27FC236}">
                <a16:creationId xmlns:a16="http://schemas.microsoft.com/office/drawing/2014/main" id="{484CE96C-CBE3-40DD-869A-7E653E50D465}"/>
              </a:ext>
            </a:extLst>
          </p:cNvPr>
          <p:cNvSpPr txBox="1"/>
          <p:nvPr/>
        </p:nvSpPr>
        <p:spPr>
          <a:xfrm>
            <a:off x="1737693" y="5341652"/>
            <a:ext cx="4714419" cy="1077218"/>
          </a:xfrm>
          <a:prstGeom prst="rect">
            <a:avLst/>
          </a:prstGeom>
          <a:noFill/>
        </p:spPr>
        <p:txBody>
          <a:bodyPr wrap="square" rtlCol="0">
            <a:spAutoFit/>
          </a:bodyPr>
          <a:lstStyle/>
          <a:p>
            <a:pPr lvl="0">
              <a:defRPr/>
            </a:pPr>
            <a:r>
              <a:rPr lang="es-ES" sz="3200" dirty="0">
                <a:solidFill>
                  <a:schemeClr val="accent1">
                    <a:lumMod val="50000"/>
                  </a:schemeClr>
                </a:solidFill>
              </a:rPr>
              <a:t>Hay humanos que pueden cumplir la ley al 100%</a:t>
            </a:r>
            <a:endParaRPr kumimoji="0" lang="es-ES" sz="3200" b="0"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endParaRPr>
          </a:p>
        </p:txBody>
      </p:sp>
      <p:sp>
        <p:nvSpPr>
          <p:cNvPr id="16" name="CuadroTexto 15">
            <a:extLst>
              <a:ext uri="{FF2B5EF4-FFF2-40B4-BE49-F238E27FC236}">
                <a16:creationId xmlns:a16="http://schemas.microsoft.com/office/drawing/2014/main" id="{BADEAE86-D7E0-4E67-860F-EC436B06AF60}"/>
              </a:ext>
            </a:extLst>
          </p:cNvPr>
          <p:cNvSpPr txBox="1"/>
          <p:nvPr/>
        </p:nvSpPr>
        <p:spPr>
          <a:xfrm>
            <a:off x="1689662" y="3003869"/>
            <a:ext cx="4666388" cy="584775"/>
          </a:xfrm>
          <a:prstGeom prst="rect">
            <a:avLst/>
          </a:prstGeom>
          <a:noFill/>
        </p:spPr>
        <p:txBody>
          <a:bodyPr wrap="square" rtlCol="0">
            <a:spAutoFit/>
          </a:bodyPr>
          <a:lstStyle/>
          <a:p>
            <a:pPr lvl="0">
              <a:defRPr/>
            </a:pPr>
            <a:r>
              <a:rPr lang="es-ES" sz="3200" dirty="0">
                <a:solidFill>
                  <a:schemeClr val="accent1">
                    <a:lumMod val="50000"/>
                  </a:schemeClr>
                </a:solidFill>
              </a:rPr>
              <a:t>Efecto del pecado</a:t>
            </a:r>
            <a:endParaRPr kumimoji="0" lang="es-ES" sz="3200" b="0"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endParaRPr>
          </a:p>
        </p:txBody>
      </p:sp>
      <p:sp>
        <p:nvSpPr>
          <p:cNvPr id="8" name="CuadroTexto 7">
            <a:extLst>
              <a:ext uri="{FF2B5EF4-FFF2-40B4-BE49-F238E27FC236}">
                <a16:creationId xmlns:a16="http://schemas.microsoft.com/office/drawing/2014/main" id="{DB4BBA2C-AD84-4635-BFED-A54A24D56E2B}"/>
              </a:ext>
            </a:extLst>
          </p:cNvPr>
          <p:cNvSpPr txBox="1"/>
          <p:nvPr/>
        </p:nvSpPr>
        <p:spPr>
          <a:xfrm>
            <a:off x="7139140" y="4214209"/>
            <a:ext cx="4490113" cy="1077218"/>
          </a:xfrm>
          <a:prstGeom prst="rect">
            <a:avLst/>
          </a:prstGeom>
          <a:noFill/>
        </p:spPr>
        <p:txBody>
          <a:bodyPr wrap="square" rtlCol="0">
            <a:spAutoFit/>
          </a:bodyPr>
          <a:lstStyle/>
          <a:p>
            <a:pPr lvl="0"/>
            <a:r>
              <a:rPr kumimoji="0" lang="es-DO" sz="3200" b="0" i="0" u="none" strike="noStrike" kern="1200" cap="none" spc="0" normalizeH="0" baseline="0" noProof="0" dirty="0">
                <a:ln>
                  <a:noFill/>
                </a:ln>
                <a:solidFill>
                  <a:srgbClr val="C00000"/>
                </a:solidFill>
                <a:effectLst/>
                <a:uLnTx/>
                <a:uFillTx/>
                <a:latin typeface="Calibri" panose="020F0502020204030204"/>
                <a:ea typeface="+mn-ea"/>
                <a:cs typeface="+mn-cs"/>
              </a:rPr>
              <a:t>E</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a:solidFill>
                  <a:prstClr val="black"/>
                </a:solidFill>
              </a:rPr>
              <a:t>Perfecta justicia de </a:t>
            </a:r>
            <a:r>
              <a:rPr lang="es-ES" sz="3200" dirty="0" smtClean="0">
                <a:solidFill>
                  <a:prstClr val="black"/>
                </a:solidFill>
              </a:rPr>
              <a:t>Dios</a:t>
            </a:r>
            <a:endParaRPr lang="es-ES" sz="3200" dirty="0">
              <a:solidFill>
                <a:prstClr val="black"/>
              </a:solidFill>
            </a:endParaRPr>
          </a:p>
        </p:txBody>
      </p:sp>
      <p:sp>
        <p:nvSpPr>
          <p:cNvPr id="20" name="CuadroTexto 19">
            <a:extLst>
              <a:ext uri="{FF2B5EF4-FFF2-40B4-BE49-F238E27FC236}">
                <a16:creationId xmlns:a16="http://schemas.microsoft.com/office/drawing/2014/main" id="{8F3B8264-4C31-43B4-BA54-43EE83420FE7}"/>
              </a:ext>
            </a:extLst>
          </p:cNvPr>
          <p:cNvSpPr txBox="1"/>
          <p:nvPr/>
        </p:nvSpPr>
        <p:spPr>
          <a:xfrm>
            <a:off x="7023974" y="1158701"/>
            <a:ext cx="4276371" cy="584775"/>
          </a:xfrm>
          <a:prstGeom prst="rect">
            <a:avLst/>
          </a:prstGeom>
          <a:noFill/>
        </p:spPr>
        <p:txBody>
          <a:bodyPr wrap="square" rtlCol="0">
            <a:spAutoFit/>
          </a:bodyPr>
          <a:lstStyle/>
          <a:p>
            <a:pPr lvl="0"/>
            <a:r>
              <a:rPr lang="es-DO" sz="3200" dirty="0">
                <a:solidFill>
                  <a:srgbClr val="C00000"/>
                </a:solidFill>
                <a:latin typeface="Calibri" panose="020F0502020204030204"/>
              </a:rPr>
              <a:t>B</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a:solidFill>
                  <a:prstClr val="black"/>
                </a:solidFill>
              </a:rPr>
              <a:t>De radiante luz blanca</a:t>
            </a:r>
            <a:endParaRPr kumimoji="0" lang="es-E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 name="CuadroTexto 20">
            <a:extLst>
              <a:ext uri="{FF2B5EF4-FFF2-40B4-BE49-F238E27FC236}">
                <a16:creationId xmlns:a16="http://schemas.microsoft.com/office/drawing/2014/main" id="{707CBC07-791E-485A-931D-932FDFAF0D6C}"/>
              </a:ext>
            </a:extLst>
          </p:cNvPr>
          <p:cNvSpPr txBox="1"/>
          <p:nvPr/>
        </p:nvSpPr>
        <p:spPr>
          <a:xfrm>
            <a:off x="7023974" y="162534"/>
            <a:ext cx="4573262" cy="584775"/>
          </a:xfrm>
          <a:prstGeom prst="rect">
            <a:avLst/>
          </a:prstGeom>
          <a:noFill/>
        </p:spPr>
        <p:txBody>
          <a:bodyPr wrap="square" rtlCol="0">
            <a:spAutoFit/>
          </a:bodyPr>
          <a:lstStyle/>
          <a:p>
            <a:pPr lvl="0"/>
            <a:r>
              <a:rPr lang="es-DO" sz="3200" dirty="0">
                <a:solidFill>
                  <a:srgbClr val="C00000"/>
                </a:solidFill>
                <a:latin typeface="Calibri" panose="020F0502020204030204"/>
              </a:rPr>
              <a:t>A</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a:solidFill>
                  <a:prstClr val="black"/>
                </a:solidFill>
              </a:rPr>
              <a:t>Infracción de la ley</a:t>
            </a:r>
            <a:endParaRPr kumimoji="0" lang="es-E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CuadroTexto 21">
            <a:extLst>
              <a:ext uri="{FF2B5EF4-FFF2-40B4-BE49-F238E27FC236}">
                <a16:creationId xmlns:a16="http://schemas.microsoft.com/office/drawing/2014/main" id="{4D4C28EC-9574-47D6-8D4C-A2D48F991BF0}"/>
              </a:ext>
            </a:extLst>
          </p:cNvPr>
          <p:cNvSpPr txBox="1"/>
          <p:nvPr/>
        </p:nvSpPr>
        <p:spPr>
          <a:xfrm>
            <a:off x="7040563" y="2201780"/>
            <a:ext cx="4326340" cy="584775"/>
          </a:xfrm>
          <a:prstGeom prst="rect">
            <a:avLst/>
          </a:prstGeom>
          <a:noFill/>
        </p:spPr>
        <p:txBody>
          <a:bodyPr wrap="square" rtlCol="0">
            <a:spAutoFit/>
          </a:bodyPr>
          <a:lstStyle/>
          <a:p>
            <a:pPr lvl="0"/>
            <a:r>
              <a:rPr kumimoji="0" lang="es-DO" sz="3200" b="0" i="0" u="none" strike="noStrike" kern="1200" cap="none" spc="0" normalizeH="0" baseline="0" noProof="0" dirty="0">
                <a:ln>
                  <a:noFill/>
                </a:ln>
                <a:solidFill>
                  <a:srgbClr val="C00000"/>
                </a:solidFill>
                <a:effectLst/>
                <a:uLnTx/>
                <a:uFillTx/>
                <a:latin typeface="Calibri" panose="020F0502020204030204"/>
                <a:ea typeface="+mn-ea"/>
                <a:cs typeface="+mn-cs"/>
              </a:rPr>
              <a:t>C</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a:solidFill>
                  <a:prstClr val="black"/>
                </a:solidFill>
              </a:rPr>
              <a:t>Falso</a:t>
            </a:r>
            <a:endParaRPr kumimoji="0" lang="es-DO"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 name="CuadroTexto 22">
            <a:extLst>
              <a:ext uri="{FF2B5EF4-FFF2-40B4-BE49-F238E27FC236}">
                <a16:creationId xmlns:a16="http://schemas.microsoft.com/office/drawing/2014/main" id="{570408FA-21B6-4E50-A2CA-A06FB9771535}"/>
              </a:ext>
            </a:extLst>
          </p:cNvPr>
          <p:cNvSpPr txBox="1"/>
          <p:nvPr/>
        </p:nvSpPr>
        <p:spPr>
          <a:xfrm>
            <a:off x="7139140" y="5512317"/>
            <a:ext cx="4221780" cy="1077218"/>
          </a:xfrm>
          <a:prstGeom prst="rect">
            <a:avLst/>
          </a:prstGeom>
          <a:noFill/>
        </p:spPr>
        <p:txBody>
          <a:bodyPr wrap="square" rtlCol="0">
            <a:spAutoFit/>
          </a:bodyPr>
          <a:lstStyle/>
          <a:p>
            <a:pPr lvl="0"/>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F. </a:t>
            </a:r>
            <a:r>
              <a:rPr lang="es-ES" sz="3200" dirty="0">
                <a:solidFill>
                  <a:prstClr val="black"/>
                </a:solidFill>
              </a:rPr>
              <a:t>Humano despojado del manto de luz</a:t>
            </a:r>
            <a:endParaRPr kumimoji="0" lang="es-E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CuadroTexto 8">
            <a:extLst>
              <a:ext uri="{FF2B5EF4-FFF2-40B4-BE49-F238E27FC236}">
                <a16:creationId xmlns:a16="http://schemas.microsoft.com/office/drawing/2014/main" id="{D52AD20F-C77A-4B88-B6A1-2718AE27E03B}"/>
              </a:ext>
            </a:extLst>
          </p:cNvPr>
          <p:cNvSpPr txBox="1"/>
          <p:nvPr/>
        </p:nvSpPr>
        <p:spPr>
          <a:xfrm>
            <a:off x="7139140" y="3252181"/>
            <a:ext cx="4342929" cy="553998"/>
          </a:xfrm>
          <a:prstGeom prst="rect">
            <a:avLst/>
          </a:prstGeom>
          <a:noFill/>
        </p:spPr>
        <p:txBody>
          <a:bodyPr wrap="square" rtlCol="0">
            <a:spAutoFit/>
          </a:bodyPr>
          <a:lstStyle/>
          <a:p>
            <a:pPr lvl="0"/>
            <a:r>
              <a:rPr kumimoji="0" lang="es-DO" sz="3000" b="0" i="0" u="none" strike="noStrike" kern="1200" cap="none" spc="0" normalizeH="0" baseline="0" noProof="0" dirty="0">
                <a:ln>
                  <a:noFill/>
                </a:ln>
                <a:solidFill>
                  <a:srgbClr val="C00000"/>
                </a:solidFill>
                <a:effectLst/>
                <a:uLnTx/>
                <a:uFillTx/>
                <a:latin typeface="Calibri" panose="020F0502020204030204"/>
                <a:ea typeface="+mn-ea"/>
                <a:cs typeface="+mn-cs"/>
              </a:rPr>
              <a:t>D</a:t>
            </a:r>
            <a:r>
              <a:rPr kumimoji="0" lang="es-DO" sz="30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000" dirty="0" smtClean="0">
                <a:solidFill>
                  <a:prstClr val="black"/>
                </a:solidFill>
              </a:rPr>
              <a:t>Verdadero</a:t>
            </a:r>
            <a:endParaRPr kumimoji="0" lang="es-ES" sz="3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ectángulo 5"/>
          <p:cNvSpPr/>
          <p:nvPr/>
        </p:nvSpPr>
        <p:spPr>
          <a:xfrm>
            <a:off x="0" y="5158374"/>
            <a:ext cx="1652525" cy="707886"/>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4000" b="1" i="0" u="none" strike="noStrike" kern="1200" cap="none" spc="0" normalizeH="0" baseline="0" noProof="0" dirty="0" smtClean="0">
                <a:ln/>
                <a:solidFill>
                  <a:schemeClr val="bg1"/>
                </a:solidFill>
                <a:effectLst/>
                <a:uLnTx/>
                <a:uFillTx/>
                <a:latin typeface="Calibri" panose="020F0502020204030204"/>
                <a:ea typeface="+mn-ea"/>
                <a:cs typeface="+mn-cs"/>
              </a:rPr>
              <a:t>Asocie</a:t>
            </a:r>
            <a:endParaRPr kumimoji="0" lang="es-ES" sz="4000" b="1" i="0" u="none" strike="noStrike" kern="1200" cap="none" spc="0" normalizeH="0" baseline="0" noProof="0" dirty="0">
              <a:ln/>
              <a:solidFill>
                <a:schemeClr val="bg1"/>
              </a:solidFill>
              <a:effectLst/>
              <a:uLnTx/>
              <a:uFillTx/>
              <a:latin typeface="Calibri" panose="020F0502020204030204"/>
              <a:ea typeface="+mn-ea"/>
              <a:cs typeface="+mn-cs"/>
            </a:endParaRPr>
          </a:p>
        </p:txBody>
      </p:sp>
      <p:cxnSp>
        <p:nvCxnSpPr>
          <p:cNvPr id="11" name="Conector recto 10"/>
          <p:cNvCxnSpPr/>
          <p:nvPr/>
        </p:nvCxnSpPr>
        <p:spPr>
          <a:xfrm>
            <a:off x="1652525" y="30409"/>
            <a:ext cx="0" cy="6827591"/>
          </a:xfrm>
          <a:prstGeom prst="line">
            <a:avLst/>
          </a:prstGeom>
        </p:spPr>
        <p:style>
          <a:lnRef idx="2">
            <a:schemeClr val="dk1"/>
          </a:lnRef>
          <a:fillRef idx="0">
            <a:schemeClr val="dk1"/>
          </a:fillRef>
          <a:effectRef idx="1">
            <a:schemeClr val="dk1"/>
          </a:effectRef>
          <a:fontRef idx="minor">
            <a:schemeClr val="tx1"/>
          </a:fontRef>
        </p:style>
      </p:cxnSp>
      <p:pic>
        <p:nvPicPr>
          <p:cNvPr id="17" name="Imagen 16">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12551" y="5705957"/>
            <a:ext cx="1063651" cy="1063651"/>
          </a:xfrm>
          <a:prstGeom prst="rect">
            <a:avLst/>
          </a:prstGeom>
          <a:effectLst>
            <a:outerShdw blurRad="50800" dist="50800" dir="5400000" algn="ctr" rotWithShape="0">
              <a:srgbClr val="000000"/>
            </a:outerShdw>
          </a:effectLst>
        </p:spPr>
      </p:pic>
    </p:spTree>
    <p:extLst>
      <p:ext uri="{BB962C8B-B14F-4D97-AF65-F5344CB8AC3E}">
        <p14:creationId xmlns:p14="http://schemas.microsoft.com/office/powerpoint/2010/main" val="2374552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mph" presetSubtype="0" fill="hold" grpId="0" nodeType="clickEffect">
                                  <p:stCondLst>
                                    <p:cond delay="0"/>
                                  </p:stCondLst>
                                  <p:childTnLst>
                                    <p:animClr clrSpc="hsl" dir="cw">
                                      <p:cBhvr override="childStyle">
                                        <p:cTn id="10" dur="500" fill="hold"/>
                                        <p:tgtEl>
                                          <p:spTgt spid="20"/>
                                        </p:tgtEl>
                                        <p:attrNameLst>
                                          <p:attrName>style.color</p:attrName>
                                        </p:attrNameLst>
                                      </p:cBhvr>
                                      <p:by>
                                        <p:hsl h="7200000" s="0" l="0"/>
                                      </p:by>
                                    </p:animClr>
                                    <p:animClr clrSpc="hsl" dir="cw">
                                      <p:cBhvr>
                                        <p:cTn id="11" dur="500" fill="hold"/>
                                        <p:tgtEl>
                                          <p:spTgt spid="20"/>
                                        </p:tgtEl>
                                        <p:attrNameLst>
                                          <p:attrName>fillcolor</p:attrName>
                                        </p:attrNameLst>
                                      </p:cBhvr>
                                      <p:by>
                                        <p:hsl h="7200000" s="0" l="0"/>
                                      </p:by>
                                    </p:animClr>
                                    <p:animClr clrSpc="hsl" dir="cw">
                                      <p:cBhvr>
                                        <p:cTn id="12" dur="500" fill="hold"/>
                                        <p:tgtEl>
                                          <p:spTgt spid="20"/>
                                        </p:tgtEl>
                                        <p:attrNameLst>
                                          <p:attrName>stroke.color</p:attrName>
                                        </p:attrNameLst>
                                      </p:cBhvr>
                                      <p:by>
                                        <p:hsl h="7200000" s="0" l="0"/>
                                      </p:by>
                                    </p:animClr>
                                    <p:set>
                                      <p:cBhvr>
                                        <p:cTn id="13" dur="500" fill="hold"/>
                                        <p:tgtEl>
                                          <p:spTgt spid="20"/>
                                        </p:tgtEl>
                                        <p:attrNameLst>
                                          <p:attrName>fill.type</p:attrName>
                                        </p:attrNameLst>
                                      </p:cBhvr>
                                      <p:to>
                                        <p:strVal val="solid"/>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1" presetClass="emph" presetSubtype="0" fill="hold" grpId="0" nodeType="clickEffect">
                                  <p:stCondLst>
                                    <p:cond delay="0"/>
                                  </p:stCondLst>
                                  <p:childTnLst>
                                    <p:animClr clrSpc="hsl" dir="cw">
                                      <p:cBhvr override="childStyle">
                                        <p:cTn id="21" dur="500" fill="hold"/>
                                        <p:tgtEl>
                                          <p:spTgt spid="8"/>
                                        </p:tgtEl>
                                        <p:attrNameLst>
                                          <p:attrName>style.color</p:attrName>
                                        </p:attrNameLst>
                                      </p:cBhvr>
                                      <p:by>
                                        <p:hsl h="7200000" s="0" l="0"/>
                                      </p:by>
                                    </p:animClr>
                                    <p:animClr clrSpc="hsl" dir="cw">
                                      <p:cBhvr>
                                        <p:cTn id="22" dur="500" fill="hold"/>
                                        <p:tgtEl>
                                          <p:spTgt spid="8"/>
                                        </p:tgtEl>
                                        <p:attrNameLst>
                                          <p:attrName>fillcolor</p:attrName>
                                        </p:attrNameLst>
                                      </p:cBhvr>
                                      <p:by>
                                        <p:hsl h="7200000" s="0" l="0"/>
                                      </p:by>
                                    </p:animClr>
                                    <p:animClr clrSpc="hsl" dir="cw">
                                      <p:cBhvr>
                                        <p:cTn id="23" dur="500" fill="hold"/>
                                        <p:tgtEl>
                                          <p:spTgt spid="8"/>
                                        </p:tgtEl>
                                        <p:attrNameLst>
                                          <p:attrName>stroke.color</p:attrName>
                                        </p:attrNameLst>
                                      </p:cBhvr>
                                      <p:by>
                                        <p:hsl h="7200000" s="0" l="0"/>
                                      </p:by>
                                    </p:animClr>
                                    <p:set>
                                      <p:cBhvr>
                                        <p:cTn id="24" dur="500" fill="hold"/>
                                        <p:tgtEl>
                                          <p:spTgt spid="8"/>
                                        </p:tgtEl>
                                        <p:attrNameLst>
                                          <p:attrName>fill.type</p:attrName>
                                        </p:attrNameLst>
                                      </p:cBhvr>
                                      <p:to>
                                        <p:strVal val="solid"/>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1" presetClass="emph" presetSubtype="0" fill="hold" grpId="0" nodeType="clickEffect">
                                  <p:stCondLst>
                                    <p:cond delay="0"/>
                                  </p:stCondLst>
                                  <p:childTnLst>
                                    <p:animClr clrSpc="hsl" dir="cw">
                                      <p:cBhvr override="childStyle">
                                        <p:cTn id="32" dur="500" fill="hold"/>
                                        <p:tgtEl>
                                          <p:spTgt spid="23"/>
                                        </p:tgtEl>
                                        <p:attrNameLst>
                                          <p:attrName>style.color</p:attrName>
                                        </p:attrNameLst>
                                      </p:cBhvr>
                                      <p:by>
                                        <p:hsl h="7200000" s="0" l="0"/>
                                      </p:by>
                                    </p:animClr>
                                    <p:animClr clrSpc="hsl" dir="cw">
                                      <p:cBhvr>
                                        <p:cTn id="33" dur="500" fill="hold"/>
                                        <p:tgtEl>
                                          <p:spTgt spid="23"/>
                                        </p:tgtEl>
                                        <p:attrNameLst>
                                          <p:attrName>fillcolor</p:attrName>
                                        </p:attrNameLst>
                                      </p:cBhvr>
                                      <p:by>
                                        <p:hsl h="7200000" s="0" l="0"/>
                                      </p:by>
                                    </p:animClr>
                                    <p:animClr clrSpc="hsl" dir="cw">
                                      <p:cBhvr>
                                        <p:cTn id="34" dur="500" fill="hold"/>
                                        <p:tgtEl>
                                          <p:spTgt spid="23"/>
                                        </p:tgtEl>
                                        <p:attrNameLst>
                                          <p:attrName>stroke.color</p:attrName>
                                        </p:attrNameLst>
                                      </p:cBhvr>
                                      <p:by>
                                        <p:hsl h="7200000" s="0" l="0"/>
                                      </p:by>
                                    </p:animClr>
                                    <p:set>
                                      <p:cBhvr>
                                        <p:cTn id="35" dur="500" fill="hold"/>
                                        <p:tgtEl>
                                          <p:spTgt spid="23"/>
                                        </p:tgtEl>
                                        <p:attrNameLst>
                                          <p:attrName>fill.type</p:attrName>
                                        </p:attrNameLst>
                                      </p:cBhvr>
                                      <p:to>
                                        <p:strVal val="solid"/>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21" presetClass="emph" presetSubtype="0" fill="hold" grpId="0" nodeType="clickEffect">
                                  <p:stCondLst>
                                    <p:cond delay="0"/>
                                  </p:stCondLst>
                                  <p:childTnLst>
                                    <p:animClr clrSpc="hsl" dir="cw">
                                      <p:cBhvr override="childStyle">
                                        <p:cTn id="43" dur="500" fill="hold"/>
                                        <p:tgtEl>
                                          <p:spTgt spid="21"/>
                                        </p:tgtEl>
                                        <p:attrNameLst>
                                          <p:attrName>style.color</p:attrName>
                                        </p:attrNameLst>
                                      </p:cBhvr>
                                      <p:by>
                                        <p:hsl h="7200000" s="0" l="0"/>
                                      </p:by>
                                    </p:animClr>
                                    <p:animClr clrSpc="hsl" dir="cw">
                                      <p:cBhvr>
                                        <p:cTn id="44" dur="500" fill="hold"/>
                                        <p:tgtEl>
                                          <p:spTgt spid="21"/>
                                        </p:tgtEl>
                                        <p:attrNameLst>
                                          <p:attrName>fillcolor</p:attrName>
                                        </p:attrNameLst>
                                      </p:cBhvr>
                                      <p:by>
                                        <p:hsl h="7200000" s="0" l="0"/>
                                      </p:by>
                                    </p:animClr>
                                    <p:animClr clrSpc="hsl" dir="cw">
                                      <p:cBhvr>
                                        <p:cTn id="45" dur="500" fill="hold"/>
                                        <p:tgtEl>
                                          <p:spTgt spid="21"/>
                                        </p:tgtEl>
                                        <p:attrNameLst>
                                          <p:attrName>stroke.color</p:attrName>
                                        </p:attrNameLst>
                                      </p:cBhvr>
                                      <p:by>
                                        <p:hsl h="7200000" s="0" l="0"/>
                                      </p:by>
                                    </p:animClr>
                                    <p:set>
                                      <p:cBhvr>
                                        <p:cTn id="46" dur="500" fill="hold"/>
                                        <p:tgtEl>
                                          <p:spTgt spid="21"/>
                                        </p:tgtEl>
                                        <p:attrNameLst>
                                          <p:attrName>fill.type</p:attrName>
                                        </p:attrNameLst>
                                      </p:cBhvr>
                                      <p:to>
                                        <p:strVal val="solid"/>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1" presetClass="emph" presetSubtype="0" fill="hold" grpId="0" nodeType="clickEffect">
                                  <p:stCondLst>
                                    <p:cond delay="0"/>
                                  </p:stCondLst>
                                  <p:childTnLst>
                                    <p:animClr clrSpc="hsl" dir="cw">
                                      <p:cBhvr override="childStyle">
                                        <p:cTn id="54" dur="500" fill="hold"/>
                                        <p:tgtEl>
                                          <p:spTgt spid="22"/>
                                        </p:tgtEl>
                                        <p:attrNameLst>
                                          <p:attrName>style.color</p:attrName>
                                        </p:attrNameLst>
                                      </p:cBhvr>
                                      <p:by>
                                        <p:hsl h="7200000" s="0" l="0"/>
                                      </p:by>
                                    </p:animClr>
                                    <p:animClr clrSpc="hsl" dir="cw">
                                      <p:cBhvr>
                                        <p:cTn id="55" dur="500" fill="hold"/>
                                        <p:tgtEl>
                                          <p:spTgt spid="22"/>
                                        </p:tgtEl>
                                        <p:attrNameLst>
                                          <p:attrName>fillcolor</p:attrName>
                                        </p:attrNameLst>
                                      </p:cBhvr>
                                      <p:by>
                                        <p:hsl h="7200000" s="0" l="0"/>
                                      </p:by>
                                    </p:animClr>
                                    <p:animClr clrSpc="hsl" dir="cw">
                                      <p:cBhvr>
                                        <p:cTn id="56" dur="500" fill="hold"/>
                                        <p:tgtEl>
                                          <p:spTgt spid="22"/>
                                        </p:tgtEl>
                                        <p:attrNameLst>
                                          <p:attrName>stroke.color</p:attrName>
                                        </p:attrNameLst>
                                      </p:cBhvr>
                                      <p:by>
                                        <p:hsl h="7200000" s="0" l="0"/>
                                      </p:by>
                                    </p:animClr>
                                    <p:set>
                                      <p:cBhvr>
                                        <p:cTn id="57" dur="500" fill="hold"/>
                                        <p:tgtEl>
                                          <p:spTgt spid="2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P spid="14" grpId="0"/>
      <p:bldP spid="15" grpId="0"/>
      <p:bldP spid="16" grpId="0"/>
      <p:bldP spid="8" grpId="0"/>
      <p:bldP spid="20" grpId="0"/>
      <p:bldP spid="21" grpId="0"/>
      <p:bldP spid="22" grpId="0"/>
      <p:bldP spid="23"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B0FF668-9EF4-418A-8028-BA339B26BAA9}"/>
              </a:ext>
            </a:extLst>
          </p:cNvPr>
          <p:cNvSpPr txBox="1"/>
          <p:nvPr/>
        </p:nvSpPr>
        <p:spPr>
          <a:xfrm>
            <a:off x="0" y="1639336"/>
            <a:ext cx="12192000" cy="3139321"/>
          </a:xfrm>
          <a:prstGeom prst="rect">
            <a:avLst/>
          </a:prstGeom>
          <a:solidFill>
            <a:schemeClr val="accent1">
              <a:lumMod val="50000"/>
            </a:schemeClr>
          </a:solidFill>
          <a:effectLst>
            <a:outerShdw blurRad="50800" dist="50800" dir="5400000" algn="ctr" rotWithShape="0">
              <a:schemeClr val="tx1"/>
            </a:outerShdw>
          </a:effectLst>
        </p:spPr>
        <p:txBody>
          <a:bodyPr wrap="square" rtlCol="0">
            <a:spAutoFit/>
          </a:bodyPr>
          <a:lstStyle/>
          <a:p>
            <a:pPr algn="ctr"/>
            <a:r>
              <a:rPr lang="es-ES" sz="6600" dirty="0">
                <a:solidFill>
                  <a:schemeClr val="bg1"/>
                </a:solidFill>
                <a:latin typeface="Bauhaus 93" panose="04030905020B02020C02" pitchFamily="82" charset="0"/>
              </a:rPr>
              <a:t>Primer anuncio del plan evangélico y la conmutación de la sentencia</a:t>
            </a:r>
          </a:p>
        </p:txBody>
      </p:sp>
    </p:spTree>
    <p:extLst>
      <p:ext uri="{BB962C8B-B14F-4D97-AF65-F5344CB8AC3E}">
        <p14:creationId xmlns:p14="http://schemas.microsoft.com/office/powerpoint/2010/main" val="295335424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895195" y="2609672"/>
            <a:ext cx="10426891" cy="3416320"/>
          </a:xfrm>
          <a:prstGeom prst="rect">
            <a:avLst/>
          </a:prstGeom>
          <a:noFill/>
        </p:spPr>
        <p:txBody>
          <a:bodyPr wrap="square" rtlCol="0">
            <a:spAutoFit/>
          </a:bodyPr>
          <a:lstStyle/>
          <a:p>
            <a:r>
              <a:rPr lang="es-ES" sz="5400" b="1" dirty="0" smtClean="0">
                <a:solidFill>
                  <a:schemeClr val="bg1"/>
                </a:solidFill>
              </a:rPr>
              <a:t>“. </a:t>
            </a:r>
            <a:r>
              <a:rPr lang="es-ES" sz="5400" b="1" dirty="0">
                <a:solidFill>
                  <a:schemeClr val="bg1"/>
                </a:solidFill>
              </a:rPr>
              <a:t>. . más del árbol de la ciencia del bien y del mal no comerás; porque </a:t>
            </a:r>
            <a:r>
              <a:rPr lang="es-ES" sz="5400" b="1" dirty="0">
                <a:solidFill>
                  <a:srgbClr val="FFFF00"/>
                </a:solidFill>
              </a:rPr>
              <a:t>el día </a:t>
            </a:r>
            <a:r>
              <a:rPr lang="es-ES" sz="5400" b="1" dirty="0">
                <a:solidFill>
                  <a:schemeClr val="bg1"/>
                </a:solidFill>
              </a:rPr>
              <a:t>que de él comieres, ciertamente morirás. "</a:t>
            </a:r>
            <a:endParaRPr lang="es-ES" sz="5400" b="1" dirty="0">
              <a:solidFill>
                <a:srgbClr val="FF0000"/>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802778" cy="1754326"/>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600" b="1" dirty="0">
                <a:solidFill>
                  <a:srgbClr val="FF0000"/>
                </a:solidFill>
                <a:latin typeface="Arial Black" panose="020B0A04020102020204" pitchFamily="34" charset="0"/>
              </a:rPr>
              <a:t>Génesis 2:17:</a:t>
            </a:r>
          </a:p>
          <a:p>
            <a:pPr algn="ctr"/>
            <a:r>
              <a:rPr lang="es-ES" sz="3600" b="1" dirty="0">
                <a:latin typeface="Arial Black" panose="020B0A04020102020204" pitchFamily="34" charset="0"/>
              </a:rPr>
              <a:t>Dios prometió que el mismo día que Adán y Eva comieran del árbol iban a morir:</a:t>
            </a:r>
          </a:p>
        </p:txBody>
      </p:sp>
    </p:spTree>
    <p:extLst>
      <p:ext uri="{BB962C8B-B14F-4D97-AF65-F5344CB8AC3E}">
        <p14:creationId xmlns:p14="http://schemas.microsoft.com/office/powerpoint/2010/main" val="27634710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887104" y="522424"/>
            <a:ext cx="10003520" cy="5632311"/>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000" b="1" dirty="0">
                <a:solidFill>
                  <a:srgbClr val="002060"/>
                </a:solidFill>
              </a:rPr>
              <a:t>Pero Adán y Eva no murieron ese día, ¿por qué? Ese </a:t>
            </a:r>
            <a:r>
              <a:rPr lang="es-ES" sz="4000" b="1" dirty="0">
                <a:solidFill>
                  <a:srgbClr val="FF0000"/>
                </a:solidFill>
              </a:rPr>
              <a:t>mismo día </a:t>
            </a:r>
            <a:r>
              <a:rPr lang="es-ES" sz="4000" b="1" dirty="0">
                <a:solidFill>
                  <a:srgbClr val="002060"/>
                </a:solidFill>
              </a:rPr>
              <a:t>Jesús se presentó </a:t>
            </a:r>
            <a:r>
              <a:rPr lang="es-ES" sz="4000" b="1" dirty="0">
                <a:solidFill>
                  <a:srgbClr val="FF0000"/>
                </a:solidFill>
              </a:rPr>
              <a:t>ante el Padre</a:t>
            </a:r>
            <a:r>
              <a:rPr lang="es-ES" sz="4000" b="1" dirty="0">
                <a:solidFill>
                  <a:srgbClr val="002060"/>
                </a:solidFill>
              </a:rPr>
              <a:t> y ofreció vivir la vida que el hombre debe vivir y tomar </a:t>
            </a:r>
            <a:r>
              <a:rPr lang="es-ES" sz="4000" b="1" dirty="0">
                <a:solidFill>
                  <a:srgbClr val="FF0000"/>
                </a:solidFill>
              </a:rPr>
              <a:t>sobre sí mismo </a:t>
            </a:r>
            <a:r>
              <a:rPr lang="es-ES" sz="4000" b="1" dirty="0">
                <a:solidFill>
                  <a:srgbClr val="002060"/>
                </a:solidFill>
              </a:rPr>
              <a:t>la sentencia de muerte que merecía el hombre. Es decir, Padre </a:t>
            </a:r>
            <a:r>
              <a:rPr lang="es-ES" sz="4000" b="1" dirty="0">
                <a:solidFill>
                  <a:srgbClr val="FF0000"/>
                </a:solidFill>
              </a:rPr>
              <a:t>conmutó la sentencia </a:t>
            </a:r>
            <a:r>
              <a:rPr lang="es-ES" sz="4000" b="1" dirty="0">
                <a:solidFill>
                  <a:srgbClr val="002060"/>
                </a:solidFill>
              </a:rPr>
              <a:t>de muerte contra el hombre basado </a:t>
            </a:r>
            <a:r>
              <a:rPr lang="es-ES" sz="4000" b="1" dirty="0">
                <a:solidFill>
                  <a:srgbClr val="FF0000"/>
                </a:solidFill>
              </a:rPr>
              <a:t>en la promesa </a:t>
            </a:r>
            <a:r>
              <a:rPr lang="es-ES" sz="4000" b="1" dirty="0">
                <a:solidFill>
                  <a:srgbClr val="002060"/>
                </a:solidFill>
              </a:rPr>
              <a:t>de que Cristo vendría a vivir una vida perfecta y sufrir la pena de muerte que merecía el hombre.</a:t>
            </a:r>
          </a:p>
        </p:txBody>
      </p:sp>
    </p:spTree>
    <p:extLst>
      <p:ext uri="{BB962C8B-B14F-4D97-AF65-F5344CB8AC3E}">
        <p14:creationId xmlns:p14="http://schemas.microsoft.com/office/powerpoint/2010/main" val="129772055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895195" y="3387594"/>
            <a:ext cx="10426891" cy="3046988"/>
          </a:xfrm>
          <a:prstGeom prst="rect">
            <a:avLst/>
          </a:prstGeom>
          <a:noFill/>
        </p:spPr>
        <p:txBody>
          <a:bodyPr wrap="square" rtlCol="0">
            <a:spAutoFit/>
          </a:bodyPr>
          <a:lstStyle/>
          <a:p>
            <a:r>
              <a:rPr lang="es-ES" sz="4800" b="1" dirty="0" smtClean="0">
                <a:solidFill>
                  <a:schemeClr val="bg1"/>
                </a:solidFill>
              </a:rPr>
              <a:t>“</a:t>
            </a:r>
            <a:r>
              <a:rPr lang="es-ES" sz="4800" b="1" dirty="0">
                <a:solidFill>
                  <a:schemeClr val="bg1"/>
                </a:solidFill>
              </a:rPr>
              <a:t>Y pondré enemistad entre ti y la mujer, y entre tu simiente y la simiente suya; ésta te herirá en la cabeza, y tú le herirás en el calcañar.”</a:t>
            </a:r>
            <a:endParaRPr lang="es-ES" sz="4800" b="1" dirty="0">
              <a:solidFill>
                <a:srgbClr val="FF0000"/>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802778" cy="2862322"/>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600" b="1" dirty="0">
                <a:solidFill>
                  <a:srgbClr val="FF0000"/>
                </a:solidFill>
                <a:latin typeface="Arial Black" panose="020B0A04020102020204" pitchFamily="34" charset="0"/>
              </a:rPr>
              <a:t>Génesis 3:15:</a:t>
            </a:r>
          </a:p>
          <a:p>
            <a:pPr algn="ctr"/>
            <a:r>
              <a:rPr lang="es-ES" sz="3600" b="1" dirty="0">
                <a:latin typeface="Arial Black" panose="020B0A04020102020204" pitchFamily="34" charset="0"/>
              </a:rPr>
              <a:t>Dios hizo la primera promesa evangélica en el huerto del Edén. Dios le prometió a Adán y Eva que la simiente de la mujer le aplastaría la cabeza a la serpiente:</a:t>
            </a:r>
          </a:p>
        </p:txBody>
      </p:sp>
    </p:spTree>
    <p:extLst>
      <p:ext uri="{BB962C8B-B14F-4D97-AF65-F5344CB8AC3E}">
        <p14:creationId xmlns:p14="http://schemas.microsoft.com/office/powerpoint/2010/main" val="390093450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887104" y="522424"/>
            <a:ext cx="10003520" cy="5724644"/>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800" b="1" dirty="0">
                <a:solidFill>
                  <a:srgbClr val="FF0000"/>
                </a:solidFill>
              </a:rPr>
              <a:t>La pregunta clave es ésta: ¿Cuál acto le aplastaría la cabeza a la serpiente?</a:t>
            </a:r>
          </a:p>
          <a:p>
            <a:pPr>
              <a:buClr>
                <a:srgbClr val="FF0000"/>
              </a:buClr>
            </a:pPr>
            <a:r>
              <a:rPr lang="es-ES" sz="5400" b="1" dirty="0">
                <a:solidFill>
                  <a:srgbClr val="002060"/>
                </a:solidFill>
              </a:rPr>
              <a:t>La respuesta es que ese mismo día se sacrificaron </a:t>
            </a:r>
            <a:r>
              <a:rPr lang="es-ES" sz="5400" b="1" dirty="0" smtClean="0">
                <a:solidFill>
                  <a:srgbClr val="002060"/>
                </a:solidFill>
              </a:rPr>
              <a:t>víctimas [simbolizando a Cristo] </a:t>
            </a:r>
            <a:r>
              <a:rPr lang="es-ES" sz="5400" b="1" dirty="0">
                <a:solidFill>
                  <a:srgbClr val="002060"/>
                </a:solidFill>
              </a:rPr>
              <a:t>y con las pieles Dios cubrió la vergüenza de la desnudez de Adán y </a:t>
            </a:r>
            <a:r>
              <a:rPr lang="es-ES" sz="5400" b="1" dirty="0" smtClean="0">
                <a:solidFill>
                  <a:srgbClr val="002060"/>
                </a:solidFill>
              </a:rPr>
              <a:t>Eva.</a:t>
            </a:r>
            <a:endParaRPr lang="es-ES" sz="5400" b="1" dirty="0">
              <a:solidFill>
                <a:srgbClr val="002060"/>
              </a:solidFill>
            </a:endParaRPr>
          </a:p>
        </p:txBody>
      </p:sp>
    </p:spTree>
    <p:extLst>
      <p:ext uri="{BB962C8B-B14F-4D97-AF65-F5344CB8AC3E}">
        <p14:creationId xmlns:p14="http://schemas.microsoft.com/office/powerpoint/2010/main" val="339881677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895195" y="1995522"/>
            <a:ext cx="10426891" cy="3139321"/>
          </a:xfrm>
          <a:prstGeom prst="rect">
            <a:avLst/>
          </a:prstGeom>
          <a:noFill/>
        </p:spPr>
        <p:txBody>
          <a:bodyPr wrap="square" rtlCol="0">
            <a:spAutoFit/>
          </a:bodyPr>
          <a:lstStyle/>
          <a:p>
            <a:r>
              <a:rPr lang="es-ES" sz="6600" b="1" dirty="0" smtClean="0">
                <a:solidFill>
                  <a:schemeClr val="bg1"/>
                </a:solidFill>
              </a:rPr>
              <a:t>“</a:t>
            </a:r>
            <a:r>
              <a:rPr lang="es-ES" sz="6600" b="1" dirty="0">
                <a:solidFill>
                  <a:schemeClr val="bg1"/>
                </a:solidFill>
              </a:rPr>
              <a:t>Y Jehová Dios hizo al hombre y a su mujer </a:t>
            </a:r>
            <a:r>
              <a:rPr lang="es-ES" sz="6600" b="1" dirty="0">
                <a:solidFill>
                  <a:srgbClr val="FFFF00"/>
                </a:solidFill>
              </a:rPr>
              <a:t>túnicas de pieles</a:t>
            </a:r>
            <a:r>
              <a:rPr lang="es-ES" sz="6600" b="1" dirty="0">
                <a:solidFill>
                  <a:schemeClr val="bg1"/>
                </a:solidFill>
              </a:rPr>
              <a:t>, y los vistió.”</a:t>
            </a:r>
            <a:endParaRPr lang="es-ES" sz="6600" b="1" dirty="0">
              <a:solidFill>
                <a:srgbClr val="FF0000"/>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802778" cy="646331"/>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600" b="1" dirty="0">
                <a:solidFill>
                  <a:srgbClr val="FF0000"/>
                </a:solidFill>
                <a:latin typeface="Arial Black" panose="020B0A04020102020204" pitchFamily="34" charset="0"/>
              </a:rPr>
              <a:t>Génesis 3:21</a:t>
            </a:r>
            <a:r>
              <a:rPr lang="es-ES" sz="3600" b="1" dirty="0" smtClean="0">
                <a:solidFill>
                  <a:srgbClr val="FF0000"/>
                </a:solidFill>
                <a:latin typeface="Arial Black" panose="020B0A04020102020204" pitchFamily="34" charset="0"/>
              </a:rPr>
              <a:t>:</a:t>
            </a:r>
            <a:endParaRPr lang="es-ES" sz="3600" b="1"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20077362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568214" y="1641074"/>
            <a:ext cx="10982999" cy="2862322"/>
          </a:xfrm>
          <a:prstGeom prst="rect">
            <a:avLst/>
          </a:prstGeom>
          <a:noFill/>
          <a:effectLst>
            <a:outerShdw blurRad="50800" dist="50800" dir="5400000" algn="ctr" rotWithShape="0">
              <a:srgbClr val="000000">
                <a:alpha val="22000"/>
              </a:srgbClr>
            </a:outerShdw>
          </a:effectLst>
        </p:spPr>
        <p:txBody>
          <a:bodyPr wrap="square" rtlCol="0">
            <a:spAutoFit/>
          </a:bodyPr>
          <a:lstStyle/>
          <a:p>
            <a:pPr algn="ctr"/>
            <a:r>
              <a:rPr lang="es-ES" sz="6000" dirty="0" smtClean="0"/>
              <a:t>Evangelio:</a:t>
            </a:r>
          </a:p>
          <a:p>
            <a:pPr algn="ctr"/>
            <a:r>
              <a:rPr lang="es-ES" sz="6000" dirty="0" smtClean="0"/>
              <a:t>Del griego </a:t>
            </a:r>
            <a:r>
              <a:rPr lang="es-ES" sz="6000" i="1" dirty="0" err="1">
                <a:solidFill>
                  <a:srgbClr val="FF0000"/>
                </a:solidFill>
              </a:rPr>
              <a:t>euanguélion</a:t>
            </a:r>
            <a:r>
              <a:rPr lang="es-ES" sz="6000" dirty="0" smtClean="0"/>
              <a:t>,</a:t>
            </a:r>
          </a:p>
          <a:p>
            <a:pPr algn="ctr"/>
            <a:r>
              <a:rPr lang="es-ES" sz="6000" dirty="0" smtClean="0"/>
              <a:t> </a:t>
            </a:r>
            <a:r>
              <a:rPr lang="es-ES" sz="6000" dirty="0"/>
              <a:t>"</a:t>
            </a:r>
            <a:r>
              <a:rPr lang="es-ES" sz="6000" dirty="0">
                <a:solidFill>
                  <a:srgbClr val="FF0000"/>
                </a:solidFill>
              </a:rPr>
              <a:t>buenas nuevas</a:t>
            </a:r>
            <a:r>
              <a:rPr lang="es-ES" sz="6000" dirty="0" smtClean="0"/>
              <a:t>".</a:t>
            </a:r>
            <a:endParaRPr lang="es-ES" sz="6000" b="1" dirty="0">
              <a:solidFill>
                <a:srgbClr val="002060"/>
              </a:solidFill>
            </a:endParaRPr>
          </a:p>
        </p:txBody>
      </p:sp>
    </p:spTree>
    <p:extLst>
      <p:ext uri="{BB962C8B-B14F-4D97-AF65-F5344CB8AC3E}">
        <p14:creationId xmlns:p14="http://schemas.microsoft.com/office/powerpoint/2010/main" val="346103282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545910" y="1296836"/>
            <a:ext cx="11191165" cy="5632311"/>
          </a:xfrm>
          <a:prstGeom prst="rect">
            <a:avLst/>
          </a:prstGeom>
          <a:noFill/>
        </p:spPr>
        <p:txBody>
          <a:bodyPr wrap="square" rtlCol="0">
            <a:spAutoFit/>
          </a:bodyPr>
          <a:lstStyle/>
          <a:p>
            <a:r>
              <a:rPr lang="es-ES" sz="4000" b="1" dirty="0" smtClean="0">
                <a:solidFill>
                  <a:schemeClr val="bg1"/>
                </a:solidFill>
              </a:rPr>
              <a:t>“</a:t>
            </a:r>
            <a:r>
              <a:rPr lang="es-ES" sz="4000" b="1" dirty="0">
                <a:solidFill>
                  <a:schemeClr val="bg1"/>
                </a:solidFill>
              </a:rPr>
              <a:t>El </a:t>
            </a:r>
            <a:r>
              <a:rPr lang="es-ES" sz="4000" b="1" dirty="0">
                <a:solidFill>
                  <a:srgbClr val="FFFF00"/>
                </a:solidFill>
              </a:rPr>
              <a:t>mismo instante </a:t>
            </a:r>
            <a:r>
              <a:rPr lang="es-ES" sz="4000" b="1" dirty="0">
                <a:solidFill>
                  <a:schemeClr val="bg1"/>
                </a:solidFill>
              </a:rPr>
              <a:t>en que Adán cedió a la tentación de Satanás e hizo lo que Dios le había mandado que no hiciera, Cristo, el Hijo de Dios, </a:t>
            </a:r>
            <a:r>
              <a:rPr lang="es-ES" sz="4000" b="1" dirty="0">
                <a:solidFill>
                  <a:srgbClr val="FFFF00"/>
                </a:solidFill>
              </a:rPr>
              <a:t>se interpuso </a:t>
            </a:r>
            <a:r>
              <a:rPr lang="es-ES" sz="4000" b="1" dirty="0">
                <a:solidFill>
                  <a:schemeClr val="bg1"/>
                </a:solidFill>
              </a:rPr>
              <a:t>entre los vivos y los muertos y dijo: ‘Que caiga el castigo sobre </a:t>
            </a:r>
            <a:r>
              <a:rPr lang="es-ES" sz="4000" b="1" dirty="0" smtClean="0">
                <a:solidFill>
                  <a:schemeClr val="bg1"/>
                </a:solidFill>
              </a:rPr>
              <a:t>Mí. </a:t>
            </a:r>
            <a:r>
              <a:rPr lang="es-ES" sz="4000" b="1" dirty="0">
                <a:solidFill>
                  <a:srgbClr val="FFFF00"/>
                </a:solidFill>
              </a:rPr>
              <a:t>Yo </a:t>
            </a:r>
            <a:r>
              <a:rPr lang="es-ES" sz="4000" b="1" dirty="0" smtClean="0">
                <a:solidFill>
                  <a:srgbClr val="FFFF00"/>
                </a:solidFill>
              </a:rPr>
              <a:t>tomaré </a:t>
            </a:r>
            <a:r>
              <a:rPr lang="es-ES" sz="4000" b="1" dirty="0">
                <a:solidFill>
                  <a:schemeClr val="bg1"/>
                </a:solidFill>
              </a:rPr>
              <a:t>el lugar del hombre. Dadle otra oportunidad.’ La transgresión </a:t>
            </a:r>
            <a:r>
              <a:rPr lang="es-ES" sz="4000" b="1" dirty="0" smtClean="0">
                <a:solidFill>
                  <a:schemeClr val="bg1"/>
                </a:solidFill>
              </a:rPr>
              <a:t>colocó </a:t>
            </a:r>
            <a:r>
              <a:rPr lang="es-ES" sz="4000" b="1" dirty="0">
                <a:solidFill>
                  <a:schemeClr val="bg1"/>
                </a:solidFill>
              </a:rPr>
              <a:t>a todo el mundo bajo la pena de muerte. Pero en el cielo se escuchó una voz que dijo: ‘</a:t>
            </a:r>
            <a:r>
              <a:rPr lang="es-ES" sz="4000" b="1" dirty="0">
                <a:solidFill>
                  <a:srgbClr val="FFFF00"/>
                </a:solidFill>
              </a:rPr>
              <a:t>he hallado un rescate</a:t>
            </a:r>
            <a:r>
              <a:rPr lang="es-ES" sz="4000" b="1" dirty="0">
                <a:solidFill>
                  <a:schemeClr val="bg1"/>
                </a:solidFill>
              </a:rPr>
              <a:t>.’” </a:t>
            </a:r>
            <a:r>
              <a:rPr lang="es-ES" sz="4000" b="1" dirty="0" err="1">
                <a:solidFill>
                  <a:srgbClr val="FF0000"/>
                </a:solidFill>
              </a:rPr>
              <a:t>The</a:t>
            </a:r>
            <a:r>
              <a:rPr lang="es-ES" sz="4000" b="1" dirty="0">
                <a:solidFill>
                  <a:srgbClr val="FF0000"/>
                </a:solidFill>
              </a:rPr>
              <a:t> </a:t>
            </a:r>
            <a:r>
              <a:rPr lang="es-ES" sz="4000" b="1" dirty="0" err="1">
                <a:solidFill>
                  <a:srgbClr val="FF0000"/>
                </a:solidFill>
              </a:rPr>
              <a:t>Bible</a:t>
            </a:r>
            <a:r>
              <a:rPr lang="es-ES" sz="4000" b="1" dirty="0">
                <a:solidFill>
                  <a:srgbClr val="FF0000"/>
                </a:solidFill>
              </a:rPr>
              <a:t> Echo, mayo 21, 1900</a:t>
            </a: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802778" cy="1200329"/>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600" b="1" dirty="0" smtClean="0">
                <a:latin typeface="Arial Black" panose="020B0A04020102020204" pitchFamily="34" charset="0"/>
              </a:rPr>
              <a:t>Elena </a:t>
            </a:r>
            <a:r>
              <a:rPr lang="es-ES" sz="3600" b="1" dirty="0">
                <a:latin typeface="Arial Black" panose="020B0A04020102020204" pitchFamily="34" charset="0"/>
              </a:rPr>
              <a:t>White explicó lo que ocurrió el mismo instante en que Adán y Eva pecaron:</a:t>
            </a:r>
          </a:p>
        </p:txBody>
      </p:sp>
    </p:spTree>
    <p:extLst>
      <p:ext uri="{BB962C8B-B14F-4D97-AF65-F5344CB8AC3E}">
        <p14:creationId xmlns:p14="http://schemas.microsoft.com/office/powerpoint/2010/main" val="269689194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1240944" y="416864"/>
            <a:ext cx="10003520" cy="5909310"/>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5400" b="1" dirty="0">
                <a:solidFill>
                  <a:srgbClr val="002060"/>
                </a:solidFill>
              </a:rPr>
              <a:t>Solo el que creó a todos podía ofrecer vivir y morir en lugar de </a:t>
            </a:r>
            <a:r>
              <a:rPr lang="es-ES" sz="5400" b="1" dirty="0" smtClean="0">
                <a:solidFill>
                  <a:srgbClr val="002060"/>
                </a:solidFill>
              </a:rPr>
              <a:t>todos</a:t>
            </a:r>
            <a:r>
              <a:rPr lang="es-ES" sz="5400" b="1" dirty="0">
                <a:solidFill>
                  <a:srgbClr val="002060"/>
                </a:solidFill>
              </a:rPr>
              <a:t>. Jesús creó a todos los seres humanos y por lo tanto es </a:t>
            </a:r>
            <a:r>
              <a:rPr lang="es-ES" sz="5400" b="1" dirty="0">
                <a:solidFill>
                  <a:srgbClr val="FF0000"/>
                </a:solidFill>
              </a:rPr>
              <a:t>responsable</a:t>
            </a:r>
            <a:r>
              <a:rPr lang="es-ES" sz="5400" b="1" dirty="0">
                <a:solidFill>
                  <a:srgbClr val="002060"/>
                </a:solidFill>
              </a:rPr>
              <a:t> de la </a:t>
            </a:r>
            <a:r>
              <a:rPr lang="es-ES" sz="5400" b="1" dirty="0">
                <a:solidFill>
                  <a:srgbClr val="FF0000"/>
                </a:solidFill>
              </a:rPr>
              <a:t>existencia de ellos</a:t>
            </a:r>
            <a:r>
              <a:rPr lang="es-ES" sz="5400" b="1" dirty="0">
                <a:solidFill>
                  <a:srgbClr val="002060"/>
                </a:solidFill>
              </a:rPr>
              <a:t>. Solo Él podía ofrecer tomar el lugar de todas sus criaturas.</a:t>
            </a:r>
          </a:p>
        </p:txBody>
      </p:sp>
    </p:spTree>
    <p:extLst>
      <p:ext uri="{BB962C8B-B14F-4D97-AF65-F5344CB8AC3E}">
        <p14:creationId xmlns:p14="http://schemas.microsoft.com/office/powerpoint/2010/main" val="401277368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895195" y="944645"/>
            <a:ext cx="10426891" cy="5262979"/>
          </a:xfrm>
          <a:prstGeom prst="rect">
            <a:avLst/>
          </a:prstGeom>
          <a:noFill/>
        </p:spPr>
        <p:txBody>
          <a:bodyPr wrap="square" rtlCol="0">
            <a:spAutoFit/>
          </a:bodyPr>
          <a:lstStyle/>
          <a:p>
            <a:r>
              <a:rPr lang="es-ES" sz="4800" b="1" dirty="0" smtClean="0">
                <a:solidFill>
                  <a:schemeClr val="bg1"/>
                </a:solidFill>
              </a:rPr>
              <a:t>“</a:t>
            </a:r>
            <a:r>
              <a:rPr lang="es-ES" sz="4800" b="1" dirty="0">
                <a:solidFill>
                  <a:schemeClr val="bg1"/>
                </a:solidFill>
              </a:rPr>
              <a:t>En el principio era el Verbo, y el Verbo era con Dios, y el Verbo era Dios. Este era en el principio con Dios. </a:t>
            </a:r>
            <a:r>
              <a:rPr lang="es-ES" sz="4800" b="1" dirty="0">
                <a:solidFill>
                  <a:srgbClr val="FFFF00"/>
                </a:solidFill>
              </a:rPr>
              <a:t>Todas las cosas por él fueron hechas</a:t>
            </a:r>
            <a:r>
              <a:rPr lang="es-ES" sz="4800" b="1" dirty="0">
                <a:solidFill>
                  <a:schemeClr val="bg1"/>
                </a:solidFill>
              </a:rPr>
              <a:t>, y sin él nada de lo que ha sido hecho, fue hecho. . . el Verbo fue </a:t>
            </a:r>
            <a:r>
              <a:rPr lang="es-ES" sz="4800" b="1" dirty="0">
                <a:solidFill>
                  <a:srgbClr val="FFFF00"/>
                </a:solidFill>
              </a:rPr>
              <a:t>hecho carne </a:t>
            </a:r>
            <a:r>
              <a:rPr lang="es-ES" sz="4800" b="1" dirty="0">
                <a:solidFill>
                  <a:schemeClr val="bg1"/>
                </a:solidFill>
              </a:rPr>
              <a:t>y habitó entre nosotros.”</a:t>
            </a:r>
            <a:endParaRPr lang="es-ES" sz="4800" b="1" dirty="0">
              <a:solidFill>
                <a:srgbClr val="FF0000"/>
              </a:solidFill>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802778" cy="646331"/>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600" b="1" dirty="0">
                <a:solidFill>
                  <a:srgbClr val="FF0000"/>
                </a:solidFill>
                <a:latin typeface="Arial Black" panose="020B0A04020102020204" pitchFamily="34" charset="0"/>
              </a:rPr>
              <a:t>Juan 1:1-3, 14:</a:t>
            </a:r>
          </a:p>
        </p:txBody>
      </p:sp>
    </p:spTree>
    <p:extLst>
      <p:ext uri="{BB962C8B-B14F-4D97-AF65-F5344CB8AC3E}">
        <p14:creationId xmlns:p14="http://schemas.microsoft.com/office/powerpoint/2010/main" val="151124364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B0FF668-9EF4-418A-8028-BA339B26BAA9}"/>
              </a:ext>
            </a:extLst>
          </p:cNvPr>
          <p:cNvSpPr txBox="1"/>
          <p:nvPr/>
        </p:nvSpPr>
        <p:spPr>
          <a:xfrm>
            <a:off x="0" y="1639336"/>
            <a:ext cx="12192000" cy="2554545"/>
          </a:xfrm>
          <a:prstGeom prst="rect">
            <a:avLst/>
          </a:prstGeom>
          <a:solidFill>
            <a:schemeClr val="accent1">
              <a:lumMod val="50000"/>
            </a:schemeClr>
          </a:solidFill>
          <a:effectLst>
            <a:outerShdw blurRad="50800" dist="50800" dir="5400000" algn="ctr" rotWithShape="0">
              <a:schemeClr val="tx1"/>
            </a:outerShdw>
          </a:effectLst>
        </p:spPr>
        <p:txBody>
          <a:bodyPr wrap="square" rtlCol="0">
            <a:spAutoFit/>
          </a:bodyPr>
          <a:lstStyle/>
          <a:p>
            <a:pPr algn="ctr"/>
            <a:r>
              <a:rPr lang="es-ES" sz="8000" dirty="0">
                <a:solidFill>
                  <a:schemeClr val="bg1"/>
                </a:solidFill>
                <a:latin typeface="Bauhaus 93" panose="04030905020B02020C02" pitchFamily="82" charset="0"/>
              </a:rPr>
              <a:t>El evangelio en sombras en el antiguo testamento</a:t>
            </a:r>
          </a:p>
        </p:txBody>
      </p:sp>
    </p:spTree>
    <p:extLst>
      <p:ext uri="{BB962C8B-B14F-4D97-AF65-F5344CB8AC3E}">
        <p14:creationId xmlns:p14="http://schemas.microsoft.com/office/powerpoint/2010/main" val="286974580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887104" y="891756"/>
            <a:ext cx="10357360" cy="4154984"/>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6600" b="1" dirty="0">
                <a:solidFill>
                  <a:srgbClr val="002060"/>
                </a:solidFill>
              </a:rPr>
              <a:t>Dios estableció el sistema de </a:t>
            </a:r>
            <a:r>
              <a:rPr lang="es-ES" sz="6600" b="1" dirty="0">
                <a:solidFill>
                  <a:srgbClr val="FF0000"/>
                </a:solidFill>
              </a:rPr>
              <a:t>sacrificios y ofrendas </a:t>
            </a:r>
            <a:r>
              <a:rPr lang="es-ES" sz="6600" b="1" dirty="0">
                <a:solidFill>
                  <a:srgbClr val="002060"/>
                </a:solidFill>
              </a:rPr>
              <a:t>para prefigurar lo que habría de ocurrir en el </a:t>
            </a:r>
            <a:r>
              <a:rPr lang="es-ES" sz="6600" b="1" dirty="0" smtClean="0">
                <a:solidFill>
                  <a:srgbClr val="002060"/>
                </a:solidFill>
              </a:rPr>
              <a:t>futuro.</a:t>
            </a:r>
            <a:endParaRPr lang="es-ES" sz="6600" b="1" dirty="0">
              <a:solidFill>
                <a:srgbClr val="002060"/>
              </a:solidFill>
            </a:endParaRPr>
          </a:p>
        </p:txBody>
      </p:sp>
    </p:spTree>
    <p:extLst>
      <p:ext uri="{BB962C8B-B14F-4D97-AF65-F5344CB8AC3E}">
        <p14:creationId xmlns:p14="http://schemas.microsoft.com/office/powerpoint/2010/main" val="325634285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80208" y="1411578"/>
            <a:ext cx="10929258" cy="4832092"/>
          </a:xfrm>
          <a:prstGeom prst="rect">
            <a:avLst/>
          </a:prstGeom>
          <a:noFill/>
        </p:spPr>
        <p:txBody>
          <a:bodyPr wrap="square" rtlCol="0">
            <a:spAutoFit/>
          </a:bodyPr>
          <a:lstStyle/>
          <a:p>
            <a:pPr lvl="0"/>
            <a:r>
              <a:rPr lang="es-ES" sz="4400" b="1" dirty="0" smtClean="0">
                <a:solidFill>
                  <a:prstClr val="white"/>
                </a:solidFill>
              </a:rPr>
              <a:t>"</a:t>
            </a:r>
            <a:r>
              <a:rPr lang="es-ES" sz="4400" b="1" dirty="0">
                <a:solidFill>
                  <a:prstClr val="white"/>
                </a:solidFill>
              </a:rPr>
              <a:t>Habla a Aarón y dile: Ninguno de tus descendientes por sus generaciones, que tenga algún </a:t>
            </a:r>
            <a:r>
              <a:rPr lang="es-ES" sz="4400" b="1" dirty="0">
                <a:solidFill>
                  <a:srgbClr val="FFFF00"/>
                </a:solidFill>
              </a:rPr>
              <a:t>defecto</a:t>
            </a:r>
            <a:r>
              <a:rPr lang="es-ES" sz="4400" b="1" dirty="0">
                <a:solidFill>
                  <a:prstClr val="white"/>
                </a:solidFill>
              </a:rPr>
              <a:t>, se acercará para ofrecer el pan de su Dios. </a:t>
            </a:r>
            <a:r>
              <a:rPr lang="es-ES" sz="4400" b="1" dirty="0">
                <a:solidFill>
                  <a:srgbClr val="FF0000"/>
                </a:solidFill>
              </a:rPr>
              <a:t>18</a:t>
            </a:r>
            <a:r>
              <a:rPr lang="es-ES" sz="4400" b="1" dirty="0">
                <a:solidFill>
                  <a:prstClr val="white"/>
                </a:solidFill>
              </a:rPr>
              <a:t> Porque ningún varón en el cual haya </a:t>
            </a:r>
            <a:r>
              <a:rPr lang="es-ES" sz="4400" b="1" dirty="0">
                <a:solidFill>
                  <a:srgbClr val="FFFF00"/>
                </a:solidFill>
              </a:rPr>
              <a:t>defecto</a:t>
            </a:r>
            <a:r>
              <a:rPr lang="es-ES" sz="4400" b="1" dirty="0">
                <a:solidFill>
                  <a:prstClr val="white"/>
                </a:solidFill>
              </a:rPr>
              <a:t> se acercará; varón ciego, o cojo, o mutilado, o sobrado, </a:t>
            </a:r>
            <a:r>
              <a:rPr lang="es-ES" sz="4400" b="1" dirty="0">
                <a:solidFill>
                  <a:srgbClr val="FF0000"/>
                </a:solidFill>
              </a:rPr>
              <a:t>19</a:t>
            </a:r>
            <a:r>
              <a:rPr lang="es-ES" sz="4400" b="1" dirty="0">
                <a:solidFill>
                  <a:prstClr val="white"/>
                </a:solidFill>
              </a:rPr>
              <a:t> o varón que tenga quebradura de pie o rotura de mano, </a:t>
            </a:r>
            <a:endParaRPr kumimoji="0" lang="es-ES" sz="4400" b="1" i="0" u="none" strike="noStrike" kern="1200" cap="none" spc="0" normalizeH="0" baseline="0" noProof="0" dirty="0">
              <a:ln>
                <a:noFill/>
              </a:ln>
              <a:solidFill>
                <a:prstClr val="white"/>
              </a:solidFill>
              <a:effectLst/>
              <a:uLnTx/>
              <a:uFillTx/>
              <a:latin typeface="Calibri" panose="020F0502020204030204"/>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04319" cy="1077218"/>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lvl="0" algn="ctr"/>
            <a:r>
              <a:rPr lang="es-ES" sz="3200" b="1" dirty="0">
                <a:solidFill>
                  <a:srgbClr val="FF0000"/>
                </a:solidFill>
                <a:latin typeface="Arial Black" panose="020B0A04020102020204" pitchFamily="34" charset="0"/>
              </a:rPr>
              <a:t>Levítico 21:17-21: </a:t>
            </a:r>
            <a:r>
              <a:rPr lang="es-ES" sz="3200" b="1" dirty="0">
                <a:latin typeface="Arial Black" panose="020B0A04020102020204" pitchFamily="34" charset="0"/>
              </a:rPr>
              <a:t>El sacerdote que ofrecía el sacrificio no podía tener defecto físico:</a:t>
            </a:r>
          </a:p>
        </p:txBody>
      </p:sp>
    </p:spTree>
    <p:extLst>
      <p:ext uri="{BB962C8B-B14F-4D97-AF65-F5344CB8AC3E}">
        <p14:creationId xmlns:p14="http://schemas.microsoft.com/office/powerpoint/2010/main" val="393213929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594782" y="1068678"/>
            <a:ext cx="10929258" cy="5509200"/>
          </a:xfrm>
          <a:prstGeom prst="rect">
            <a:avLst/>
          </a:prstGeom>
          <a:noFill/>
        </p:spPr>
        <p:txBody>
          <a:bodyPr wrap="square" rtlCol="0">
            <a:spAutoFit/>
          </a:bodyPr>
          <a:lstStyle/>
          <a:p>
            <a:pPr lvl="0"/>
            <a:r>
              <a:rPr lang="es-ES" sz="4400" b="1" dirty="0" smtClean="0">
                <a:solidFill>
                  <a:srgbClr val="FF0000"/>
                </a:solidFill>
              </a:rPr>
              <a:t>20</a:t>
            </a:r>
            <a:r>
              <a:rPr lang="es-ES" sz="4400" b="1" dirty="0" smtClean="0">
                <a:solidFill>
                  <a:prstClr val="white"/>
                </a:solidFill>
              </a:rPr>
              <a:t> </a:t>
            </a:r>
            <a:r>
              <a:rPr lang="es-ES" sz="4400" b="1" dirty="0">
                <a:solidFill>
                  <a:prstClr val="white"/>
                </a:solidFill>
              </a:rPr>
              <a:t>o jorobado, o enano, o que tenga nube en el ojo, o que tenga sarna, o empeine, o testículo magullado. </a:t>
            </a:r>
            <a:r>
              <a:rPr lang="es-ES" sz="4400" b="1" dirty="0">
                <a:solidFill>
                  <a:srgbClr val="FF0000"/>
                </a:solidFill>
              </a:rPr>
              <a:t>21</a:t>
            </a:r>
            <a:r>
              <a:rPr lang="es-ES" sz="4400" b="1" dirty="0">
                <a:solidFill>
                  <a:prstClr val="white"/>
                </a:solidFill>
              </a:rPr>
              <a:t> Ningún varón de la descendencia del sacerdote Aarón, en el cual haya </a:t>
            </a:r>
            <a:r>
              <a:rPr lang="es-ES" sz="4400" b="1" dirty="0">
                <a:solidFill>
                  <a:srgbClr val="FFFF00"/>
                </a:solidFill>
              </a:rPr>
              <a:t>defecto</a:t>
            </a:r>
            <a:r>
              <a:rPr lang="es-ES" sz="4400" b="1" dirty="0">
                <a:solidFill>
                  <a:prstClr val="white"/>
                </a:solidFill>
              </a:rPr>
              <a:t>, se acercará para ofrecer las ofrendas encendidas para Jehová. Hay </a:t>
            </a:r>
            <a:r>
              <a:rPr lang="es-ES" sz="4400" b="1" dirty="0">
                <a:solidFill>
                  <a:srgbClr val="FFFF00"/>
                </a:solidFill>
              </a:rPr>
              <a:t>defecto</a:t>
            </a:r>
            <a:r>
              <a:rPr lang="es-ES" sz="4400" b="1" dirty="0">
                <a:solidFill>
                  <a:prstClr val="white"/>
                </a:solidFill>
              </a:rPr>
              <a:t> en él; no se acercará a ofrecer el pan de su Dios.</a:t>
            </a:r>
            <a:endParaRPr kumimoji="0" lang="es-ES" sz="4400" b="1" i="0" u="none" strike="noStrike" kern="1200" cap="none" spc="0" normalizeH="0" baseline="0" noProof="0" dirty="0">
              <a:ln>
                <a:noFill/>
              </a:ln>
              <a:solidFill>
                <a:prstClr val="white"/>
              </a:solidFill>
              <a:effectLst/>
              <a:uLnTx/>
              <a:uFillTx/>
              <a:latin typeface="Calibri" panose="020F0502020204030204"/>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04319" cy="584775"/>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lvl="0" algn="ctr"/>
            <a:endParaRPr lang="es-ES" sz="3200" b="1" dirty="0">
              <a:latin typeface="Arial Black" panose="020B0A04020102020204" pitchFamily="34" charset="0"/>
            </a:endParaRPr>
          </a:p>
        </p:txBody>
      </p:sp>
    </p:spTree>
    <p:extLst>
      <p:ext uri="{BB962C8B-B14F-4D97-AF65-F5344CB8AC3E}">
        <p14:creationId xmlns:p14="http://schemas.microsoft.com/office/powerpoint/2010/main" val="2949008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92392" y="1225689"/>
            <a:ext cx="11134037" cy="5632311"/>
          </a:xfrm>
          <a:prstGeom prst="rect">
            <a:avLst/>
          </a:prstGeom>
          <a:noFill/>
        </p:spPr>
        <p:txBody>
          <a:bodyPr wrap="square" rtlCol="0">
            <a:spAutoFit/>
          </a:bodyPr>
          <a:lstStyle/>
          <a:p>
            <a:pPr lvl="0"/>
            <a:r>
              <a:rPr lang="es-ES" sz="4000" b="1" dirty="0" smtClean="0">
                <a:solidFill>
                  <a:prstClr val="white"/>
                </a:solidFill>
              </a:rPr>
              <a:t>“</a:t>
            </a:r>
            <a:r>
              <a:rPr lang="es-ES" sz="4000" b="1" dirty="0">
                <a:solidFill>
                  <a:prstClr val="white"/>
                </a:solidFill>
              </a:rPr>
              <a:t>Ninguna cosa en que haya </a:t>
            </a:r>
            <a:r>
              <a:rPr lang="es-ES" sz="4000" b="1" dirty="0">
                <a:solidFill>
                  <a:srgbClr val="FFFF00"/>
                </a:solidFill>
              </a:rPr>
              <a:t>defecto</a:t>
            </a:r>
            <a:r>
              <a:rPr lang="es-ES" sz="4000" b="1" dirty="0">
                <a:solidFill>
                  <a:prstClr val="white"/>
                </a:solidFill>
              </a:rPr>
              <a:t> ofreceréis, porque no será acepto por vosotros. </a:t>
            </a:r>
            <a:r>
              <a:rPr lang="es-ES" sz="4000" b="1" dirty="0">
                <a:solidFill>
                  <a:srgbClr val="FF0000"/>
                </a:solidFill>
              </a:rPr>
              <a:t>21</a:t>
            </a:r>
            <a:r>
              <a:rPr lang="es-ES" sz="4000" b="1" dirty="0">
                <a:solidFill>
                  <a:prstClr val="white"/>
                </a:solidFill>
              </a:rPr>
              <a:t> Asimismo, cuando alguno ofreciere sacrificio en ofrenda de paz a Jehová para cumplir un voto, o como ofrenda voluntaria, sea de vacas o de ovejas, para que sea aceptado será </a:t>
            </a:r>
            <a:r>
              <a:rPr lang="es-ES" sz="4000" b="1" dirty="0">
                <a:solidFill>
                  <a:srgbClr val="FFFF00"/>
                </a:solidFill>
              </a:rPr>
              <a:t>sin defecto</a:t>
            </a:r>
            <a:r>
              <a:rPr lang="es-ES" sz="4000" b="1" dirty="0">
                <a:solidFill>
                  <a:prstClr val="white"/>
                </a:solidFill>
              </a:rPr>
              <a:t>. </a:t>
            </a:r>
            <a:r>
              <a:rPr lang="es-ES" sz="4000" b="1" dirty="0">
                <a:solidFill>
                  <a:srgbClr val="FF0000"/>
                </a:solidFill>
              </a:rPr>
              <a:t>22</a:t>
            </a:r>
            <a:r>
              <a:rPr lang="es-ES" sz="4000" b="1" dirty="0">
                <a:solidFill>
                  <a:prstClr val="white"/>
                </a:solidFill>
              </a:rPr>
              <a:t> Ciego, perniquebrado, mutilado, verrugoso, sarnoso o roñoso, no ofreceréis éstos a Jehová, ni de ellos pondréis ofrenda encendida sobre el altar de Jehová.”</a:t>
            </a:r>
            <a:endParaRPr kumimoji="0" lang="es-ES" sz="4000" b="1" i="0" u="none" strike="noStrike" kern="1200" cap="none" spc="0" normalizeH="0" baseline="0" noProof="0" dirty="0">
              <a:ln>
                <a:noFill/>
              </a:ln>
              <a:solidFill>
                <a:prstClr val="white"/>
              </a:solidFill>
              <a:effectLst/>
              <a:uLnTx/>
              <a:uFillTx/>
              <a:latin typeface="Calibri" panose="020F0502020204030204"/>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04319" cy="1077218"/>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lvl="0" algn="ctr"/>
            <a:r>
              <a:rPr lang="es-ES" sz="3200" b="1" dirty="0">
                <a:solidFill>
                  <a:srgbClr val="FF0000"/>
                </a:solidFill>
                <a:latin typeface="Arial Black" panose="020B0A04020102020204" pitchFamily="34" charset="0"/>
              </a:rPr>
              <a:t>Levítico 22:20-22: </a:t>
            </a:r>
            <a:r>
              <a:rPr lang="es-ES" sz="3200" b="1" dirty="0">
                <a:latin typeface="Arial Black" panose="020B0A04020102020204" pitchFamily="34" charset="0"/>
              </a:rPr>
              <a:t>La victima que ofrecía el sacerdote no podía tener defecto:</a:t>
            </a:r>
          </a:p>
        </p:txBody>
      </p:sp>
    </p:spTree>
    <p:extLst>
      <p:ext uri="{BB962C8B-B14F-4D97-AF65-F5344CB8AC3E}">
        <p14:creationId xmlns:p14="http://schemas.microsoft.com/office/powerpoint/2010/main" val="327631555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1057954" y="716036"/>
            <a:ext cx="10003520" cy="5078313"/>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5400" b="1" dirty="0">
                <a:solidFill>
                  <a:srgbClr val="002060"/>
                </a:solidFill>
              </a:rPr>
              <a:t>Así es que un </a:t>
            </a:r>
            <a:r>
              <a:rPr lang="es-ES" sz="5400" b="1" dirty="0">
                <a:solidFill>
                  <a:srgbClr val="FF0000"/>
                </a:solidFill>
              </a:rPr>
              <a:t>sacerdote sin defecto</a:t>
            </a:r>
            <a:r>
              <a:rPr lang="es-ES" sz="5400" b="1" dirty="0">
                <a:solidFill>
                  <a:srgbClr val="002060"/>
                </a:solidFill>
              </a:rPr>
              <a:t> ofrecía una </a:t>
            </a:r>
            <a:r>
              <a:rPr lang="es-ES" sz="5400" b="1" dirty="0">
                <a:solidFill>
                  <a:srgbClr val="FF0000"/>
                </a:solidFill>
              </a:rPr>
              <a:t>víctima sin defecto</a:t>
            </a:r>
            <a:r>
              <a:rPr lang="es-ES" sz="5400" b="1" dirty="0">
                <a:solidFill>
                  <a:srgbClr val="002060"/>
                </a:solidFill>
              </a:rPr>
              <a:t>. La ausencia de </a:t>
            </a:r>
            <a:r>
              <a:rPr lang="es-ES" sz="5400" b="1" dirty="0">
                <a:solidFill>
                  <a:srgbClr val="FF0000"/>
                </a:solidFill>
              </a:rPr>
              <a:t>defecto físico</a:t>
            </a:r>
            <a:r>
              <a:rPr lang="es-ES" sz="5400" b="1" dirty="0">
                <a:solidFill>
                  <a:srgbClr val="002060"/>
                </a:solidFill>
              </a:rPr>
              <a:t> en el sacerdote y la </a:t>
            </a:r>
            <a:r>
              <a:rPr lang="es-ES" sz="5400" b="1" dirty="0" smtClean="0">
                <a:solidFill>
                  <a:srgbClr val="002060"/>
                </a:solidFill>
              </a:rPr>
              <a:t>víctima </a:t>
            </a:r>
            <a:r>
              <a:rPr lang="es-ES" sz="5400" b="1" dirty="0">
                <a:solidFill>
                  <a:srgbClr val="002060"/>
                </a:solidFill>
              </a:rPr>
              <a:t>simbolizaba que en Jesús </a:t>
            </a:r>
            <a:r>
              <a:rPr lang="es-ES" sz="5400" b="1" dirty="0">
                <a:solidFill>
                  <a:srgbClr val="FF0000"/>
                </a:solidFill>
              </a:rPr>
              <a:t>no había defecto moral</a:t>
            </a:r>
            <a:r>
              <a:rPr lang="es-ES" sz="5400" b="1" dirty="0">
                <a:solidFill>
                  <a:srgbClr val="002060"/>
                </a:solidFill>
              </a:rPr>
              <a:t>.</a:t>
            </a:r>
          </a:p>
        </p:txBody>
      </p:sp>
    </p:spTree>
    <p:extLst>
      <p:ext uri="{BB962C8B-B14F-4D97-AF65-F5344CB8AC3E}">
        <p14:creationId xmlns:p14="http://schemas.microsoft.com/office/powerpoint/2010/main" val="303263239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1003219" y="460835"/>
            <a:ext cx="10003520" cy="6001643"/>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800" b="1" dirty="0">
                <a:solidFill>
                  <a:srgbClr val="002060"/>
                </a:solidFill>
              </a:rPr>
              <a:t>El sistema de sacrificios </a:t>
            </a:r>
            <a:r>
              <a:rPr lang="es-ES" sz="4800" b="1" dirty="0">
                <a:solidFill>
                  <a:srgbClr val="FF0000"/>
                </a:solidFill>
              </a:rPr>
              <a:t>no podía quitar el pecado</a:t>
            </a:r>
            <a:r>
              <a:rPr lang="es-ES" sz="4800" b="1" dirty="0">
                <a:solidFill>
                  <a:srgbClr val="002060"/>
                </a:solidFill>
              </a:rPr>
              <a:t>. Era un sistema de </a:t>
            </a:r>
            <a:r>
              <a:rPr lang="es-ES" sz="4800" b="1" dirty="0" smtClean="0">
                <a:solidFill>
                  <a:srgbClr val="002060"/>
                </a:solidFill>
              </a:rPr>
              <a:t>deberes</a:t>
            </a:r>
            <a:r>
              <a:rPr lang="es-ES" sz="4800" b="1" dirty="0">
                <a:solidFill>
                  <a:srgbClr val="002060"/>
                </a:solidFill>
              </a:rPr>
              <a:t>. Cada vez que se ofrecía un animal, Jesús se presentaba como fiador y anunciaba que pagaría la deuda. El pecado recibía perdón tan solo a base de la promesa de un Mesías venidero.</a:t>
            </a:r>
          </a:p>
        </p:txBody>
      </p:sp>
    </p:spTree>
    <p:extLst>
      <p:ext uri="{BB962C8B-B14F-4D97-AF65-F5344CB8AC3E}">
        <p14:creationId xmlns:p14="http://schemas.microsoft.com/office/powerpoint/2010/main" val="25014357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616370" y="368502"/>
            <a:ext cx="10982999" cy="6186309"/>
          </a:xfrm>
          <a:prstGeom prst="rect">
            <a:avLst/>
          </a:prstGeom>
          <a:noFill/>
          <a:effectLst>
            <a:outerShdw blurRad="50800" dist="50800" dir="5400000" algn="ctr" rotWithShape="0">
              <a:srgbClr val="000000">
                <a:alpha val="22000"/>
              </a:srgbClr>
            </a:outerShdw>
          </a:effectLst>
        </p:spPr>
        <p:txBody>
          <a:bodyPr wrap="square" rtlCol="0">
            <a:spAutoFit/>
          </a:bodyPr>
          <a:lstStyle/>
          <a:p>
            <a:pPr algn="ctr"/>
            <a:r>
              <a:rPr lang="es-ES" sz="4400" b="1" dirty="0" smtClean="0"/>
              <a:t>“</a:t>
            </a:r>
            <a:r>
              <a:rPr lang="es-ES" sz="4400" b="1" dirty="0" smtClean="0">
                <a:solidFill>
                  <a:srgbClr val="FF0000"/>
                </a:solidFill>
              </a:rPr>
              <a:t>Evangelio</a:t>
            </a:r>
            <a:r>
              <a:rPr lang="es-ES" sz="4400" b="1" dirty="0" smtClean="0"/>
              <a:t>: Mensaje </a:t>
            </a:r>
            <a:r>
              <a:rPr lang="es-ES" sz="4400" b="1" dirty="0"/>
              <a:t>que proclama el cristianismo: </a:t>
            </a:r>
            <a:r>
              <a:rPr lang="es-ES" sz="4400" b="1" dirty="0">
                <a:solidFill>
                  <a:srgbClr val="FF0000"/>
                </a:solidFill>
              </a:rPr>
              <a:t>salvación por medio de Jesucristo</a:t>
            </a:r>
            <a:r>
              <a:rPr lang="es-ES" sz="4400" b="1" dirty="0"/>
              <a:t>. Estas "buenas noticias" fueron reveladas en embrión desde el principio </a:t>
            </a:r>
            <a:r>
              <a:rPr lang="es-ES" sz="4400" b="1" dirty="0" smtClean="0"/>
              <a:t>    (</a:t>
            </a:r>
            <a:r>
              <a:rPr lang="es-ES" sz="4400" b="1" dirty="0" err="1"/>
              <a:t>Gn</a:t>
            </a:r>
            <a:r>
              <a:rPr lang="es-ES" sz="4400" b="1" dirty="0"/>
              <a:t>. 3:15; 12:3), pero más ampliamente lo hicieron los escritores bíblicos posteriores, especialmente Isaías, a quien a veces se lo llama el </a:t>
            </a:r>
            <a:r>
              <a:rPr lang="es-ES" sz="4400" b="1" u="sng" dirty="0"/>
              <a:t>profeta evangélico </a:t>
            </a:r>
            <a:r>
              <a:rPr lang="es-ES" sz="4400" b="1" dirty="0" smtClean="0"/>
              <a:t>(</a:t>
            </a:r>
            <a:r>
              <a:rPr lang="es-ES" sz="4400" b="1" dirty="0" err="1" smtClean="0"/>
              <a:t>Is</a:t>
            </a:r>
            <a:r>
              <a:rPr lang="es-ES" sz="4400" b="1" dirty="0"/>
              <a:t>. 49; </a:t>
            </a:r>
            <a:r>
              <a:rPr lang="es-ES" sz="4400" b="1" dirty="0" smtClean="0"/>
              <a:t>60-62).”</a:t>
            </a:r>
          </a:p>
          <a:p>
            <a:pPr algn="ctr"/>
            <a:r>
              <a:rPr lang="es-ES" sz="4400" b="1" dirty="0" smtClean="0"/>
              <a:t> </a:t>
            </a:r>
            <a:r>
              <a:rPr lang="es-ES" sz="4400" b="1" i="1" dirty="0" smtClean="0">
                <a:solidFill>
                  <a:srgbClr val="FF0000"/>
                </a:solidFill>
              </a:rPr>
              <a:t>Diccionario bíblico adventista</a:t>
            </a:r>
            <a:endParaRPr lang="es-ES" sz="4400" b="1" i="1" dirty="0">
              <a:solidFill>
                <a:srgbClr val="FF0000"/>
              </a:solidFill>
            </a:endParaRPr>
          </a:p>
        </p:txBody>
      </p:sp>
    </p:spTree>
    <p:extLst>
      <p:ext uri="{BB962C8B-B14F-4D97-AF65-F5344CB8AC3E}">
        <p14:creationId xmlns:p14="http://schemas.microsoft.com/office/powerpoint/2010/main" val="303401694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92392" y="1225689"/>
            <a:ext cx="11134037" cy="2862322"/>
          </a:xfrm>
          <a:prstGeom prst="rect">
            <a:avLst/>
          </a:prstGeom>
          <a:noFill/>
        </p:spPr>
        <p:txBody>
          <a:bodyPr wrap="square" rtlCol="0">
            <a:spAutoFit/>
          </a:bodyPr>
          <a:lstStyle/>
          <a:p>
            <a:pPr lvl="0"/>
            <a:r>
              <a:rPr lang="es-ES" sz="6000" b="1" dirty="0" smtClean="0">
                <a:solidFill>
                  <a:prstClr val="white"/>
                </a:solidFill>
              </a:rPr>
              <a:t>“</a:t>
            </a:r>
            <a:r>
              <a:rPr lang="es-ES" sz="6000" b="1" dirty="0">
                <a:solidFill>
                  <a:prstClr val="white"/>
                </a:solidFill>
              </a:rPr>
              <a:t>porque la sangre de los toros y de los machos cabríos </a:t>
            </a:r>
            <a:r>
              <a:rPr lang="es-ES" sz="6000" b="1" dirty="0">
                <a:solidFill>
                  <a:srgbClr val="FFFF00"/>
                </a:solidFill>
              </a:rPr>
              <a:t>no puede quitar</a:t>
            </a:r>
            <a:r>
              <a:rPr lang="es-ES" sz="6000" b="1" dirty="0">
                <a:solidFill>
                  <a:prstClr val="white"/>
                </a:solidFill>
              </a:rPr>
              <a:t> los pecados.”</a:t>
            </a:r>
            <a:endParaRPr kumimoji="0" lang="es-ES" sz="6000" b="1" i="0" u="none" strike="noStrike" kern="1200" cap="none" spc="0" normalizeH="0" baseline="0" noProof="0" dirty="0">
              <a:ln>
                <a:noFill/>
              </a:ln>
              <a:solidFill>
                <a:prstClr val="white"/>
              </a:solidFill>
              <a:effectLst/>
              <a:uLnTx/>
              <a:uFillTx/>
              <a:latin typeface="Calibri" panose="020F0502020204030204"/>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04319" cy="584775"/>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lvl="0" algn="ctr"/>
            <a:r>
              <a:rPr lang="es-ES" sz="3200" b="1" dirty="0">
                <a:solidFill>
                  <a:srgbClr val="FF0000"/>
                </a:solidFill>
                <a:latin typeface="Arial Black" panose="020B0A04020102020204" pitchFamily="34" charset="0"/>
              </a:rPr>
              <a:t>Hebreos 10:4:</a:t>
            </a:r>
          </a:p>
        </p:txBody>
      </p:sp>
    </p:spTree>
    <p:extLst>
      <p:ext uri="{BB962C8B-B14F-4D97-AF65-F5344CB8AC3E}">
        <p14:creationId xmlns:p14="http://schemas.microsoft.com/office/powerpoint/2010/main" val="341561347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ángulo 18"/>
          <p:cNvSpPr/>
          <p:nvPr/>
        </p:nvSpPr>
        <p:spPr>
          <a:xfrm>
            <a:off x="0" y="0"/>
            <a:ext cx="1652525" cy="6858000"/>
          </a:xfrm>
          <a:prstGeom prst="rect">
            <a:avLst/>
          </a:prstGeom>
          <a:solidFill>
            <a:schemeClr val="accent1">
              <a:lumMod val="75000"/>
            </a:schemeClr>
          </a:solidFill>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uadroTexto 2">
            <a:extLst>
              <a:ext uri="{FF2B5EF4-FFF2-40B4-BE49-F238E27FC236}">
                <a16:creationId xmlns:a16="http://schemas.microsoft.com/office/drawing/2014/main" id="{B7F75417-8BC0-431B-9DD0-3952FEF3CE45}"/>
              </a:ext>
            </a:extLst>
          </p:cNvPr>
          <p:cNvSpPr txBox="1"/>
          <p:nvPr/>
        </p:nvSpPr>
        <p:spPr>
          <a:xfrm>
            <a:off x="1689662" y="1461298"/>
            <a:ext cx="4714419" cy="1077218"/>
          </a:xfrm>
          <a:prstGeom prst="rect">
            <a:avLst/>
          </a:prstGeom>
          <a:noFill/>
        </p:spPr>
        <p:txBody>
          <a:bodyPr wrap="square" rtlCol="0">
            <a:spAutoFit/>
          </a:bodyPr>
          <a:lstStyle/>
          <a:p>
            <a:pPr lvl="0">
              <a:defRPr/>
            </a:pPr>
            <a:r>
              <a:rPr lang="es-ES" sz="3200" dirty="0">
                <a:solidFill>
                  <a:schemeClr val="accent1">
                    <a:lumMod val="50000"/>
                  </a:schemeClr>
                </a:solidFill>
              </a:rPr>
              <a:t>Lugar de la primera promesa evangélica</a:t>
            </a:r>
            <a:endParaRPr kumimoji="0" lang="es-ES" sz="3200" b="0"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endParaRPr>
          </a:p>
        </p:txBody>
      </p:sp>
      <p:sp>
        <p:nvSpPr>
          <p:cNvPr id="13" name="CuadroTexto 12">
            <a:extLst>
              <a:ext uri="{FF2B5EF4-FFF2-40B4-BE49-F238E27FC236}">
                <a16:creationId xmlns:a16="http://schemas.microsoft.com/office/drawing/2014/main" id="{2B80B65F-4774-4B34-B211-5F7CCD9DB0D1}"/>
              </a:ext>
            </a:extLst>
          </p:cNvPr>
          <p:cNvSpPr txBox="1"/>
          <p:nvPr/>
        </p:nvSpPr>
        <p:spPr>
          <a:xfrm>
            <a:off x="1737693" y="232687"/>
            <a:ext cx="4932783" cy="1077218"/>
          </a:xfrm>
          <a:prstGeom prst="rect">
            <a:avLst/>
          </a:prstGeom>
          <a:noFill/>
        </p:spPr>
        <p:txBody>
          <a:bodyPr wrap="square" rtlCol="0">
            <a:spAutoFit/>
          </a:bodyPr>
          <a:lstStyle/>
          <a:p>
            <a:pPr lvl="0">
              <a:defRPr/>
            </a:pPr>
            <a:r>
              <a:rPr lang="es-ES" sz="3200" dirty="0">
                <a:solidFill>
                  <a:schemeClr val="accent1">
                    <a:lumMod val="50000"/>
                  </a:schemeClr>
                </a:solidFill>
              </a:rPr>
              <a:t>Salvó a Adán y Eva de la muerte</a:t>
            </a:r>
            <a:endParaRPr kumimoji="0" lang="es-ES" sz="3200" b="0"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endParaRPr>
          </a:p>
        </p:txBody>
      </p:sp>
      <p:sp>
        <p:nvSpPr>
          <p:cNvPr id="14" name="CuadroTexto 13">
            <a:extLst>
              <a:ext uri="{FF2B5EF4-FFF2-40B4-BE49-F238E27FC236}">
                <a16:creationId xmlns:a16="http://schemas.microsoft.com/office/drawing/2014/main" id="{3C95100F-E8B5-4CF3-9E17-D707427B80EE}"/>
              </a:ext>
            </a:extLst>
          </p:cNvPr>
          <p:cNvSpPr txBox="1"/>
          <p:nvPr/>
        </p:nvSpPr>
        <p:spPr>
          <a:xfrm>
            <a:off x="1689662" y="4256599"/>
            <a:ext cx="4516263" cy="584775"/>
          </a:xfrm>
          <a:prstGeom prst="rect">
            <a:avLst/>
          </a:prstGeom>
          <a:noFill/>
        </p:spPr>
        <p:txBody>
          <a:bodyPr wrap="square" rtlCol="0">
            <a:spAutoFit/>
          </a:bodyPr>
          <a:lstStyle/>
          <a:p>
            <a:pPr lvl="0">
              <a:defRPr/>
            </a:pPr>
            <a:r>
              <a:rPr lang="es-ES" sz="3200" dirty="0">
                <a:solidFill>
                  <a:schemeClr val="accent1">
                    <a:lumMod val="50000"/>
                  </a:schemeClr>
                </a:solidFill>
              </a:rPr>
              <a:t>Sin </a:t>
            </a:r>
            <a:r>
              <a:rPr lang="es-ES" sz="3200" dirty="0" smtClean="0">
                <a:solidFill>
                  <a:schemeClr val="accent1">
                    <a:lumMod val="50000"/>
                  </a:schemeClr>
                </a:solidFill>
              </a:rPr>
              <a:t>defecto físico en AT</a:t>
            </a:r>
            <a:endParaRPr kumimoji="0" lang="es-ES" sz="3200" b="0"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endParaRPr>
          </a:p>
        </p:txBody>
      </p:sp>
      <p:sp>
        <p:nvSpPr>
          <p:cNvPr id="15" name="CuadroTexto 14">
            <a:extLst>
              <a:ext uri="{FF2B5EF4-FFF2-40B4-BE49-F238E27FC236}">
                <a16:creationId xmlns:a16="http://schemas.microsoft.com/office/drawing/2014/main" id="{484CE96C-CBE3-40DD-869A-7E653E50D465}"/>
              </a:ext>
            </a:extLst>
          </p:cNvPr>
          <p:cNvSpPr txBox="1"/>
          <p:nvPr/>
        </p:nvSpPr>
        <p:spPr>
          <a:xfrm>
            <a:off x="1737693" y="5341652"/>
            <a:ext cx="4714419" cy="1077218"/>
          </a:xfrm>
          <a:prstGeom prst="rect">
            <a:avLst/>
          </a:prstGeom>
          <a:noFill/>
        </p:spPr>
        <p:txBody>
          <a:bodyPr wrap="square" rtlCol="0">
            <a:spAutoFit/>
          </a:bodyPr>
          <a:lstStyle/>
          <a:p>
            <a:pPr lvl="0">
              <a:defRPr/>
            </a:pPr>
            <a:r>
              <a:rPr lang="es-ES" sz="3200" dirty="0">
                <a:solidFill>
                  <a:schemeClr val="accent1">
                    <a:lumMod val="50000"/>
                  </a:schemeClr>
                </a:solidFill>
              </a:rPr>
              <a:t>Sistema de sacrificios quitaba el pecado</a:t>
            </a:r>
            <a:endParaRPr kumimoji="0" lang="es-ES" sz="3200" b="0"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endParaRPr>
          </a:p>
        </p:txBody>
      </p:sp>
      <p:sp>
        <p:nvSpPr>
          <p:cNvPr id="16" name="CuadroTexto 15">
            <a:extLst>
              <a:ext uri="{FF2B5EF4-FFF2-40B4-BE49-F238E27FC236}">
                <a16:creationId xmlns:a16="http://schemas.microsoft.com/office/drawing/2014/main" id="{BADEAE86-D7E0-4E67-860F-EC436B06AF60}"/>
              </a:ext>
            </a:extLst>
          </p:cNvPr>
          <p:cNvSpPr txBox="1"/>
          <p:nvPr/>
        </p:nvSpPr>
        <p:spPr>
          <a:xfrm>
            <a:off x="1689662" y="2929242"/>
            <a:ext cx="4666388" cy="1077218"/>
          </a:xfrm>
          <a:prstGeom prst="rect">
            <a:avLst/>
          </a:prstGeom>
          <a:noFill/>
        </p:spPr>
        <p:txBody>
          <a:bodyPr wrap="square" rtlCol="0">
            <a:spAutoFit/>
          </a:bodyPr>
          <a:lstStyle/>
          <a:p>
            <a:pPr lvl="0">
              <a:defRPr/>
            </a:pPr>
            <a:r>
              <a:rPr lang="es-ES" sz="3200" dirty="0">
                <a:solidFill>
                  <a:schemeClr val="accent1">
                    <a:lumMod val="50000"/>
                  </a:schemeClr>
                </a:solidFill>
              </a:rPr>
              <a:t>Responsable de que existamos</a:t>
            </a:r>
            <a:endParaRPr kumimoji="0" lang="es-ES" sz="3200" b="0"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endParaRPr>
          </a:p>
        </p:txBody>
      </p:sp>
      <p:sp>
        <p:nvSpPr>
          <p:cNvPr id="8" name="CuadroTexto 7">
            <a:extLst>
              <a:ext uri="{FF2B5EF4-FFF2-40B4-BE49-F238E27FC236}">
                <a16:creationId xmlns:a16="http://schemas.microsoft.com/office/drawing/2014/main" id="{DB4BBA2C-AD84-4635-BFED-A54A24D56E2B}"/>
              </a:ext>
            </a:extLst>
          </p:cNvPr>
          <p:cNvSpPr txBox="1"/>
          <p:nvPr/>
        </p:nvSpPr>
        <p:spPr>
          <a:xfrm>
            <a:off x="7139140" y="4214209"/>
            <a:ext cx="4490113" cy="584775"/>
          </a:xfrm>
          <a:prstGeom prst="rect">
            <a:avLst/>
          </a:prstGeom>
          <a:noFill/>
        </p:spPr>
        <p:txBody>
          <a:bodyPr wrap="square" rtlCol="0">
            <a:spAutoFit/>
          </a:bodyPr>
          <a:lstStyle/>
          <a:p>
            <a:pPr lvl="0"/>
            <a:r>
              <a:rPr kumimoji="0" lang="es-DO" sz="3200" b="0" i="0" u="none" strike="noStrike" kern="1200" cap="none" spc="0" normalizeH="0" baseline="0" noProof="0" dirty="0">
                <a:ln>
                  <a:noFill/>
                </a:ln>
                <a:solidFill>
                  <a:srgbClr val="C00000"/>
                </a:solidFill>
                <a:effectLst/>
                <a:uLnTx/>
                <a:uFillTx/>
                <a:latin typeface="Calibri" panose="020F0502020204030204"/>
                <a:ea typeface="+mn-ea"/>
                <a:cs typeface="+mn-cs"/>
              </a:rPr>
              <a:t>E</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a:solidFill>
                  <a:prstClr val="black"/>
                </a:solidFill>
              </a:rPr>
              <a:t>Edén</a:t>
            </a:r>
          </a:p>
        </p:txBody>
      </p:sp>
      <p:sp>
        <p:nvSpPr>
          <p:cNvPr id="20" name="CuadroTexto 19">
            <a:extLst>
              <a:ext uri="{FF2B5EF4-FFF2-40B4-BE49-F238E27FC236}">
                <a16:creationId xmlns:a16="http://schemas.microsoft.com/office/drawing/2014/main" id="{8F3B8264-4C31-43B4-BA54-43EE83420FE7}"/>
              </a:ext>
            </a:extLst>
          </p:cNvPr>
          <p:cNvSpPr txBox="1"/>
          <p:nvPr/>
        </p:nvSpPr>
        <p:spPr>
          <a:xfrm>
            <a:off x="7040563" y="1415132"/>
            <a:ext cx="4276371" cy="584775"/>
          </a:xfrm>
          <a:prstGeom prst="rect">
            <a:avLst/>
          </a:prstGeom>
          <a:noFill/>
        </p:spPr>
        <p:txBody>
          <a:bodyPr wrap="square" rtlCol="0">
            <a:spAutoFit/>
          </a:bodyPr>
          <a:lstStyle/>
          <a:p>
            <a:pPr lvl="0"/>
            <a:r>
              <a:rPr lang="es-DO" sz="3200" dirty="0">
                <a:solidFill>
                  <a:srgbClr val="C00000"/>
                </a:solidFill>
                <a:latin typeface="Calibri" panose="020F0502020204030204"/>
              </a:rPr>
              <a:t>B</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a:solidFill>
                  <a:prstClr val="black"/>
                </a:solidFill>
              </a:rPr>
              <a:t>Cristo</a:t>
            </a:r>
            <a:endParaRPr kumimoji="0" lang="es-E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 name="CuadroTexto 20">
            <a:extLst>
              <a:ext uri="{FF2B5EF4-FFF2-40B4-BE49-F238E27FC236}">
                <a16:creationId xmlns:a16="http://schemas.microsoft.com/office/drawing/2014/main" id="{707CBC07-791E-485A-931D-932FDFAF0D6C}"/>
              </a:ext>
            </a:extLst>
          </p:cNvPr>
          <p:cNvSpPr txBox="1"/>
          <p:nvPr/>
        </p:nvSpPr>
        <p:spPr>
          <a:xfrm>
            <a:off x="7023974" y="162534"/>
            <a:ext cx="4573262" cy="1077218"/>
          </a:xfrm>
          <a:prstGeom prst="rect">
            <a:avLst/>
          </a:prstGeom>
          <a:noFill/>
        </p:spPr>
        <p:txBody>
          <a:bodyPr wrap="square" rtlCol="0">
            <a:spAutoFit/>
          </a:bodyPr>
          <a:lstStyle/>
          <a:p>
            <a:pPr lvl="0"/>
            <a:r>
              <a:rPr lang="es-DO" sz="3200" dirty="0">
                <a:solidFill>
                  <a:srgbClr val="C00000"/>
                </a:solidFill>
                <a:latin typeface="Calibri" panose="020F0502020204030204"/>
              </a:rPr>
              <a:t>A</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a:solidFill>
                  <a:prstClr val="black"/>
                </a:solidFill>
              </a:rPr>
              <a:t>El sacerdote y el cordero</a:t>
            </a:r>
            <a:endParaRPr kumimoji="0" lang="es-E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CuadroTexto 21">
            <a:extLst>
              <a:ext uri="{FF2B5EF4-FFF2-40B4-BE49-F238E27FC236}">
                <a16:creationId xmlns:a16="http://schemas.microsoft.com/office/drawing/2014/main" id="{4D4C28EC-9574-47D6-8D4C-A2D48F991BF0}"/>
              </a:ext>
            </a:extLst>
          </p:cNvPr>
          <p:cNvSpPr txBox="1"/>
          <p:nvPr/>
        </p:nvSpPr>
        <p:spPr>
          <a:xfrm>
            <a:off x="7040563" y="2201780"/>
            <a:ext cx="4326340" cy="584775"/>
          </a:xfrm>
          <a:prstGeom prst="rect">
            <a:avLst/>
          </a:prstGeom>
          <a:noFill/>
        </p:spPr>
        <p:txBody>
          <a:bodyPr wrap="square" rtlCol="0">
            <a:spAutoFit/>
          </a:bodyPr>
          <a:lstStyle/>
          <a:p>
            <a:pPr lvl="0"/>
            <a:r>
              <a:rPr kumimoji="0" lang="es-DO" sz="3200" b="0" i="0" u="none" strike="noStrike" kern="1200" cap="none" spc="0" normalizeH="0" baseline="0" noProof="0" dirty="0">
                <a:ln>
                  <a:noFill/>
                </a:ln>
                <a:solidFill>
                  <a:srgbClr val="C00000"/>
                </a:solidFill>
                <a:effectLst/>
                <a:uLnTx/>
                <a:uFillTx/>
                <a:latin typeface="Calibri" panose="020F0502020204030204"/>
                <a:ea typeface="+mn-ea"/>
                <a:cs typeface="+mn-cs"/>
              </a:rPr>
              <a:t>C</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a:solidFill>
                  <a:prstClr val="black"/>
                </a:solidFill>
              </a:rPr>
              <a:t>Falso</a:t>
            </a:r>
            <a:endParaRPr kumimoji="0" lang="es-DO"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 name="CuadroTexto 22">
            <a:extLst>
              <a:ext uri="{FF2B5EF4-FFF2-40B4-BE49-F238E27FC236}">
                <a16:creationId xmlns:a16="http://schemas.microsoft.com/office/drawing/2014/main" id="{570408FA-21B6-4E50-A2CA-A06FB9771535}"/>
              </a:ext>
            </a:extLst>
          </p:cNvPr>
          <p:cNvSpPr txBox="1"/>
          <p:nvPr/>
        </p:nvSpPr>
        <p:spPr>
          <a:xfrm>
            <a:off x="7139140" y="5512317"/>
            <a:ext cx="4221780" cy="584775"/>
          </a:xfrm>
          <a:prstGeom prst="rect">
            <a:avLst/>
          </a:prstGeom>
          <a:noFill/>
        </p:spPr>
        <p:txBody>
          <a:bodyPr wrap="square" rtlCol="0">
            <a:spAutoFit/>
          </a:bodyPr>
          <a:lstStyle/>
          <a:p>
            <a:pPr lvl="0"/>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F. </a:t>
            </a:r>
            <a:r>
              <a:rPr lang="es-ES" sz="3200" dirty="0">
                <a:solidFill>
                  <a:prstClr val="black"/>
                </a:solidFill>
              </a:rPr>
              <a:t>Cristo</a:t>
            </a:r>
            <a:endParaRPr kumimoji="0" lang="es-E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CuadroTexto 8">
            <a:extLst>
              <a:ext uri="{FF2B5EF4-FFF2-40B4-BE49-F238E27FC236}">
                <a16:creationId xmlns:a16="http://schemas.microsoft.com/office/drawing/2014/main" id="{D52AD20F-C77A-4B88-B6A1-2718AE27E03B}"/>
              </a:ext>
            </a:extLst>
          </p:cNvPr>
          <p:cNvSpPr txBox="1"/>
          <p:nvPr/>
        </p:nvSpPr>
        <p:spPr>
          <a:xfrm>
            <a:off x="7078565" y="3280007"/>
            <a:ext cx="4342929" cy="553998"/>
          </a:xfrm>
          <a:prstGeom prst="rect">
            <a:avLst/>
          </a:prstGeom>
          <a:noFill/>
        </p:spPr>
        <p:txBody>
          <a:bodyPr wrap="square" rtlCol="0">
            <a:spAutoFit/>
          </a:bodyPr>
          <a:lstStyle/>
          <a:p>
            <a:pPr lvl="0"/>
            <a:r>
              <a:rPr kumimoji="0" lang="es-DO" sz="3000" b="0" i="0" u="none" strike="noStrike" kern="1200" cap="none" spc="0" normalizeH="0" baseline="0" noProof="0" dirty="0">
                <a:ln>
                  <a:noFill/>
                </a:ln>
                <a:solidFill>
                  <a:srgbClr val="C00000"/>
                </a:solidFill>
                <a:effectLst/>
                <a:uLnTx/>
                <a:uFillTx/>
                <a:latin typeface="Calibri" panose="020F0502020204030204"/>
                <a:ea typeface="+mn-ea"/>
                <a:cs typeface="+mn-cs"/>
              </a:rPr>
              <a:t>D</a:t>
            </a:r>
            <a:r>
              <a:rPr kumimoji="0" lang="es-DO" sz="30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000" dirty="0" smtClean="0">
                <a:solidFill>
                  <a:prstClr val="black"/>
                </a:solidFill>
              </a:rPr>
              <a:t>Verdadero</a:t>
            </a:r>
            <a:endParaRPr kumimoji="0" lang="es-ES" sz="3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ectángulo 5"/>
          <p:cNvSpPr/>
          <p:nvPr/>
        </p:nvSpPr>
        <p:spPr>
          <a:xfrm>
            <a:off x="0" y="5158374"/>
            <a:ext cx="1652525" cy="707886"/>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4000" b="1" i="0" u="none" strike="noStrike" kern="1200" cap="none" spc="0" normalizeH="0" baseline="0" noProof="0" dirty="0" smtClean="0">
                <a:ln/>
                <a:solidFill>
                  <a:schemeClr val="bg1"/>
                </a:solidFill>
                <a:effectLst/>
                <a:uLnTx/>
                <a:uFillTx/>
                <a:latin typeface="Calibri" panose="020F0502020204030204"/>
                <a:ea typeface="+mn-ea"/>
                <a:cs typeface="+mn-cs"/>
              </a:rPr>
              <a:t>Asocie</a:t>
            </a:r>
            <a:endParaRPr kumimoji="0" lang="es-ES" sz="4000" b="1" i="0" u="none" strike="noStrike" kern="1200" cap="none" spc="0" normalizeH="0" baseline="0" noProof="0" dirty="0">
              <a:ln/>
              <a:solidFill>
                <a:schemeClr val="bg1"/>
              </a:solidFill>
              <a:effectLst/>
              <a:uLnTx/>
              <a:uFillTx/>
              <a:latin typeface="Calibri" panose="020F0502020204030204"/>
              <a:ea typeface="+mn-ea"/>
              <a:cs typeface="+mn-cs"/>
            </a:endParaRPr>
          </a:p>
        </p:txBody>
      </p:sp>
      <p:cxnSp>
        <p:nvCxnSpPr>
          <p:cNvPr id="11" name="Conector recto 10"/>
          <p:cNvCxnSpPr/>
          <p:nvPr/>
        </p:nvCxnSpPr>
        <p:spPr>
          <a:xfrm>
            <a:off x="1652525" y="30409"/>
            <a:ext cx="0" cy="6827591"/>
          </a:xfrm>
          <a:prstGeom prst="line">
            <a:avLst/>
          </a:prstGeom>
        </p:spPr>
        <p:style>
          <a:lnRef idx="2">
            <a:schemeClr val="dk1"/>
          </a:lnRef>
          <a:fillRef idx="0">
            <a:schemeClr val="dk1"/>
          </a:fillRef>
          <a:effectRef idx="1">
            <a:schemeClr val="dk1"/>
          </a:effectRef>
          <a:fontRef idx="minor">
            <a:schemeClr val="tx1"/>
          </a:fontRef>
        </p:style>
      </p:cxnSp>
      <p:pic>
        <p:nvPicPr>
          <p:cNvPr id="17" name="Imagen 16">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12551" y="5705957"/>
            <a:ext cx="1063651" cy="1063651"/>
          </a:xfrm>
          <a:prstGeom prst="rect">
            <a:avLst/>
          </a:prstGeom>
          <a:effectLst>
            <a:outerShdw blurRad="50800" dist="50800" dir="5400000" algn="ctr" rotWithShape="0">
              <a:srgbClr val="000000"/>
            </a:outerShdw>
          </a:effectLst>
        </p:spPr>
      </p:pic>
    </p:spTree>
    <p:extLst>
      <p:ext uri="{BB962C8B-B14F-4D97-AF65-F5344CB8AC3E}">
        <p14:creationId xmlns:p14="http://schemas.microsoft.com/office/powerpoint/2010/main" val="4151032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mph" presetSubtype="0" fill="hold" grpId="0" nodeType="clickEffect">
                                  <p:stCondLst>
                                    <p:cond delay="0"/>
                                  </p:stCondLst>
                                  <p:childTnLst>
                                    <p:animClr clrSpc="hsl" dir="cw">
                                      <p:cBhvr override="childStyle">
                                        <p:cTn id="10" dur="500" fill="hold"/>
                                        <p:tgtEl>
                                          <p:spTgt spid="20"/>
                                        </p:tgtEl>
                                        <p:attrNameLst>
                                          <p:attrName>style.color</p:attrName>
                                        </p:attrNameLst>
                                      </p:cBhvr>
                                      <p:by>
                                        <p:hsl h="7200000" s="0" l="0"/>
                                      </p:by>
                                    </p:animClr>
                                    <p:animClr clrSpc="hsl" dir="cw">
                                      <p:cBhvr>
                                        <p:cTn id="11" dur="500" fill="hold"/>
                                        <p:tgtEl>
                                          <p:spTgt spid="20"/>
                                        </p:tgtEl>
                                        <p:attrNameLst>
                                          <p:attrName>fillcolor</p:attrName>
                                        </p:attrNameLst>
                                      </p:cBhvr>
                                      <p:by>
                                        <p:hsl h="7200000" s="0" l="0"/>
                                      </p:by>
                                    </p:animClr>
                                    <p:animClr clrSpc="hsl" dir="cw">
                                      <p:cBhvr>
                                        <p:cTn id="12" dur="500" fill="hold"/>
                                        <p:tgtEl>
                                          <p:spTgt spid="20"/>
                                        </p:tgtEl>
                                        <p:attrNameLst>
                                          <p:attrName>stroke.color</p:attrName>
                                        </p:attrNameLst>
                                      </p:cBhvr>
                                      <p:by>
                                        <p:hsl h="7200000" s="0" l="0"/>
                                      </p:by>
                                    </p:animClr>
                                    <p:set>
                                      <p:cBhvr>
                                        <p:cTn id="13" dur="500" fill="hold"/>
                                        <p:tgtEl>
                                          <p:spTgt spid="20"/>
                                        </p:tgtEl>
                                        <p:attrNameLst>
                                          <p:attrName>fill.type</p:attrName>
                                        </p:attrNameLst>
                                      </p:cBhvr>
                                      <p:to>
                                        <p:strVal val="solid"/>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1" presetClass="emph" presetSubtype="0" fill="hold" grpId="0" nodeType="clickEffect">
                                  <p:stCondLst>
                                    <p:cond delay="0"/>
                                  </p:stCondLst>
                                  <p:childTnLst>
                                    <p:animClr clrSpc="hsl" dir="cw">
                                      <p:cBhvr override="childStyle">
                                        <p:cTn id="21" dur="500" fill="hold"/>
                                        <p:tgtEl>
                                          <p:spTgt spid="8"/>
                                        </p:tgtEl>
                                        <p:attrNameLst>
                                          <p:attrName>style.color</p:attrName>
                                        </p:attrNameLst>
                                      </p:cBhvr>
                                      <p:by>
                                        <p:hsl h="7200000" s="0" l="0"/>
                                      </p:by>
                                    </p:animClr>
                                    <p:animClr clrSpc="hsl" dir="cw">
                                      <p:cBhvr>
                                        <p:cTn id="22" dur="500" fill="hold"/>
                                        <p:tgtEl>
                                          <p:spTgt spid="8"/>
                                        </p:tgtEl>
                                        <p:attrNameLst>
                                          <p:attrName>fillcolor</p:attrName>
                                        </p:attrNameLst>
                                      </p:cBhvr>
                                      <p:by>
                                        <p:hsl h="7200000" s="0" l="0"/>
                                      </p:by>
                                    </p:animClr>
                                    <p:animClr clrSpc="hsl" dir="cw">
                                      <p:cBhvr>
                                        <p:cTn id="23" dur="500" fill="hold"/>
                                        <p:tgtEl>
                                          <p:spTgt spid="8"/>
                                        </p:tgtEl>
                                        <p:attrNameLst>
                                          <p:attrName>stroke.color</p:attrName>
                                        </p:attrNameLst>
                                      </p:cBhvr>
                                      <p:by>
                                        <p:hsl h="7200000" s="0" l="0"/>
                                      </p:by>
                                    </p:animClr>
                                    <p:set>
                                      <p:cBhvr>
                                        <p:cTn id="24" dur="500" fill="hold"/>
                                        <p:tgtEl>
                                          <p:spTgt spid="8"/>
                                        </p:tgtEl>
                                        <p:attrNameLst>
                                          <p:attrName>fill.type</p:attrName>
                                        </p:attrNameLst>
                                      </p:cBhvr>
                                      <p:to>
                                        <p:strVal val="solid"/>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1" presetClass="emph" presetSubtype="0" fill="hold" grpId="0" nodeType="clickEffect">
                                  <p:stCondLst>
                                    <p:cond delay="0"/>
                                  </p:stCondLst>
                                  <p:childTnLst>
                                    <p:animClr clrSpc="hsl" dir="cw">
                                      <p:cBhvr override="childStyle">
                                        <p:cTn id="32" dur="500" fill="hold"/>
                                        <p:tgtEl>
                                          <p:spTgt spid="23"/>
                                        </p:tgtEl>
                                        <p:attrNameLst>
                                          <p:attrName>style.color</p:attrName>
                                        </p:attrNameLst>
                                      </p:cBhvr>
                                      <p:by>
                                        <p:hsl h="7200000" s="0" l="0"/>
                                      </p:by>
                                    </p:animClr>
                                    <p:animClr clrSpc="hsl" dir="cw">
                                      <p:cBhvr>
                                        <p:cTn id="33" dur="500" fill="hold"/>
                                        <p:tgtEl>
                                          <p:spTgt spid="23"/>
                                        </p:tgtEl>
                                        <p:attrNameLst>
                                          <p:attrName>fillcolor</p:attrName>
                                        </p:attrNameLst>
                                      </p:cBhvr>
                                      <p:by>
                                        <p:hsl h="7200000" s="0" l="0"/>
                                      </p:by>
                                    </p:animClr>
                                    <p:animClr clrSpc="hsl" dir="cw">
                                      <p:cBhvr>
                                        <p:cTn id="34" dur="500" fill="hold"/>
                                        <p:tgtEl>
                                          <p:spTgt spid="23"/>
                                        </p:tgtEl>
                                        <p:attrNameLst>
                                          <p:attrName>stroke.color</p:attrName>
                                        </p:attrNameLst>
                                      </p:cBhvr>
                                      <p:by>
                                        <p:hsl h="7200000" s="0" l="0"/>
                                      </p:by>
                                    </p:animClr>
                                    <p:set>
                                      <p:cBhvr>
                                        <p:cTn id="35" dur="500" fill="hold"/>
                                        <p:tgtEl>
                                          <p:spTgt spid="23"/>
                                        </p:tgtEl>
                                        <p:attrNameLst>
                                          <p:attrName>fill.type</p:attrName>
                                        </p:attrNameLst>
                                      </p:cBhvr>
                                      <p:to>
                                        <p:strVal val="solid"/>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21" presetClass="emph" presetSubtype="0" fill="hold" grpId="0" nodeType="clickEffect">
                                  <p:stCondLst>
                                    <p:cond delay="0"/>
                                  </p:stCondLst>
                                  <p:childTnLst>
                                    <p:animClr clrSpc="hsl" dir="cw">
                                      <p:cBhvr override="childStyle">
                                        <p:cTn id="43" dur="500" fill="hold"/>
                                        <p:tgtEl>
                                          <p:spTgt spid="21"/>
                                        </p:tgtEl>
                                        <p:attrNameLst>
                                          <p:attrName>style.color</p:attrName>
                                        </p:attrNameLst>
                                      </p:cBhvr>
                                      <p:by>
                                        <p:hsl h="7200000" s="0" l="0"/>
                                      </p:by>
                                    </p:animClr>
                                    <p:animClr clrSpc="hsl" dir="cw">
                                      <p:cBhvr>
                                        <p:cTn id="44" dur="500" fill="hold"/>
                                        <p:tgtEl>
                                          <p:spTgt spid="21"/>
                                        </p:tgtEl>
                                        <p:attrNameLst>
                                          <p:attrName>fillcolor</p:attrName>
                                        </p:attrNameLst>
                                      </p:cBhvr>
                                      <p:by>
                                        <p:hsl h="7200000" s="0" l="0"/>
                                      </p:by>
                                    </p:animClr>
                                    <p:animClr clrSpc="hsl" dir="cw">
                                      <p:cBhvr>
                                        <p:cTn id="45" dur="500" fill="hold"/>
                                        <p:tgtEl>
                                          <p:spTgt spid="21"/>
                                        </p:tgtEl>
                                        <p:attrNameLst>
                                          <p:attrName>stroke.color</p:attrName>
                                        </p:attrNameLst>
                                      </p:cBhvr>
                                      <p:by>
                                        <p:hsl h="7200000" s="0" l="0"/>
                                      </p:by>
                                    </p:animClr>
                                    <p:set>
                                      <p:cBhvr>
                                        <p:cTn id="46" dur="500" fill="hold"/>
                                        <p:tgtEl>
                                          <p:spTgt spid="21"/>
                                        </p:tgtEl>
                                        <p:attrNameLst>
                                          <p:attrName>fill.type</p:attrName>
                                        </p:attrNameLst>
                                      </p:cBhvr>
                                      <p:to>
                                        <p:strVal val="solid"/>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1" presetClass="emph" presetSubtype="0" fill="hold" grpId="0" nodeType="clickEffect">
                                  <p:stCondLst>
                                    <p:cond delay="0"/>
                                  </p:stCondLst>
                                  <p:childTnLst>
                                    <p:animClr clrSpc="hsl" dir="cw">
                                      <p:cBhvr override="childStyle">
                                        <p:cTn id="54" dur="500" fill="hold"/>
                                        <p:tgtEl>
                                          <p:spTgt spid="22"/>
                                        </p:tgtEl>
                                        <p:attrNameLst>
                                          <p:attrName>style.color</p:attrName>
                                        </p:attrNameLst>
                                      </p:cBhvr>
                                      <p:by>
                                        <p:hsl h="7200000" s="0" l="0"/>
                                      </p:by>
                                    </p:animClr>
                                    <p:animClr clrSpc="hsl" dir="cw">
                                      <p:cBhvr>
                                        <p:cTn id="55" dur="500" fill="hold"/>
                                        <p:tgtEl>
                                          <p:spTgt spid="22"/>
                                        </p:tgtEl>
                                        <p:attrNameLst>
                                          <p:attrName>fillcolor</p:attrName>
                                        </p:attrNameLst>
                                      </p:cBhvr>
                                      <p:by>
                                        <p:hsl h="7200000" s="0" l="0"/>
                                      </p:by>
                                    </p:animClr>
                                    <p:animClr clrSpc="hsl" dir="cw">
                                      <p:cBhvr>
                                        <p:cTn id="56" dur="500" fill="hold"/>
                                        <p:tgtEl>
                                          <p:spTgt spid="22"/>
                                        </p:tgtEl>
                                        <p:attrNameLst>
                                          <p:attrName>stroke.color</p:attrName>
                                        </p:attrNameLst>
                                      </p:cBhvr>
                                      <p:by>
                                        <p:hsl h="7200000" s="0" l="0"/>
                                      </p:by>
                                    </p:animClr>
                                    <p:set>
                                      <p:cBhvr>
                                        <p:cTn id="57" dur="500" fill="hold"/>
                                        <p:tgtEl>
                                          <p:spTgt spid="2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P spid="14" grpId="0"/>
      <p:bldP spid="15" grpId="0"/>
      <p:bldP spid="16" grpId="0"/>
      <p:bldP spid="8" grpId="0"/>
      <p:bldP spid="20" grpId="0"/>
      <p:bldP spid="21" grpId="0"/>
      <p:bldP spid="22" grpId="0"/>
      <p:bldP spid="23"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B0FF668-9EF4-418A-8028-BA339B26BAA9}"/>
              </a:ext>
            </a:extLst>
          </p:cNvPr>
          <p:cNvSpPr txBox="1"/>
          <p:nvPr/>
        </p:nvSpPr>
        <p:spPr>
          <a:xfrm>
            <a:off x="0" y="1639336"/>
            <a:ext cx="12192000" cy="3631763"/>
          </a:xfrm>
          <a:prstGeom prst="rect">
            <a:avLst/>
          </a:prstGeom>
          <a:solidFill>
            <a:schemeClr val="accent1">
              <a:lumMod val="50000"/>
            </a:schemeClr>
          </a:solidFill>
          <a:effectLst>
            <a:outerShdw blurRad="50800" dist="50800" dir="5400000" algn="ctr" rotWithShape="0">
              <a:schemeClr val="tx1"/>
            </a:outerShdw>
          </a:effectLst>
        </p:spPr>
        <p:txBody>
          <a:bodyPr wrap="square" rtlCol="0">
            <a:spAutoFit/>
          </a:bodyPr>
          <a:lstStyle/>
          <a:p>
            <a:pPr algn="ctr"/>
            <a:r>
              <a:rPr lang="es-ES" sz="11500" dirty="0">
                <a:solidFill>
                  <a:schemeClr val="bg1"/>
                </a:solidFill>
                <a:latin typeface="Bauhaus 93" panose="04030905020B02020C02" pitchFamily="82" charset="0"/>
              </a:rPr>
              <a:t>El Cumplimiento de la Promesa</a:t>
            </a:r>
          </a:p>
        </p:txBody>
      </p:sp>
    </p:spTree>
    <p:extLst>
      <p:ext uri="{BB962C8B-B14F-4D97-AF65-F5344CB8AC3E}">
        <p14:creationId xmlns:p14="http://schemas.microsoft.com/office/powerpoint/2010/main" val="211064691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1057954" y="1661838"/>
            <a:ext cx="10003520" cy="3139321"/>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6600" b="1" dirty="0">
                <a:solidFill>
                  <a:srgbClr val="FF0000"/>
                </a:solidFill>
              </a:rPr>
              <a:t>Por su vida perfecta</a:t>
            </a:r>
            <a:r>
              <a:rPr lang="es-ES" sz="6600" b="1" dirty="0">
                <a:solidFill>
                  <a:srgbClr val="002060"/>
                </a:solidFill>
              </a:rPr>
              <a:t>, Jesús tejió un manto de perfecta justicia </a:t>
            </a:r>
            <a:r>
              <a:rPr lang="es-ES" sz="6600" b="1" dirty="0">
                <a:solidFill>
                  <a:srgbClr val="FF0000"/>
                </a:solidFill>
              </a:rPr>
              <a:t>para todos</a:t>
            </a:r>
            <a:r>
              <a:rPr lang="es-ES" sz="6600" b="1" dirty="0">
                <a:solidFill>
                  <a:srgbClr val="002060"/>
                </a:solidFill>
              </a:rPr>
              <a:t>.</a:t>
            </a:r>
          </a:p>
        </p:txBody>
      </p:sp>
    </p:spTree>
    <p:extLst>
      <p:ext uri="{BB962C8B-B14F-4D97-AF65-F5344CB8AC3E}">
        <p14:creationId xmlns:p14="http://schemas.microsoft.com/office/powerpoint/2010/main" val="329772620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634728" y="368502"/>
            <a:ext cx="10849971" cy="6186309"/>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400" b="1" dirty="0">
                <a:solidFill>
                  <a:srgbClr val="002060"/>
                </a:solidFill>
              </a:rPr>
              <a:t>En </a:t>
            </a:r>
            <a:r>
              <a:rPr lang="es-ES" sz="4400" b="1" dirty="0">
                <a:solidFill>
                  <a:srgbClr val="FF0000"/>
                </a:solidFill>
              </a:rPr>
              <a:t>nuestro planeta </a:t>
            </a:r>
            <a:r>
              <a:rPr lang="es-ES" sz="4400" b="1" dirty="0">
                <a:solidFill>
                  <a:srgbClr val="002060"/>
                </a:solidFill>
              </a:rPr>
              <a:t>y en nuestra </a:t>
            </a:r>
            <a:r>
              <a:rPr lang="es-ES" sz="4400" b="1" dirty="0">
                <a:solidFill>
                  <a:srgbClr val="FF0000"/>
                </a:solidFill>
              </a:rPr>
              <a:t>carne de pecado</a:t>
            </a:r>
            <a:r>
              <a:rPr lang="es-ES" sz="4400" b="1" dirty="0">
                <a:solidFill>
                  <a:srgbClr val="002060"/>
                </a:solidFill>
              </a:rPr>
              <a:t>, Jesús se enfrentó a </a:t>
            </a:r>
            <a:r>
              <a:rPr lang="es-ES" sz="4400" b="1" dirty="0">
                <a:solidFill>
                  <a:srgbClr val="FF0000"/>
                </a:solidFill>
              </a:rPr>
              <a:t>todas nuestras tentaciones</a:t>
            </a:r>
            <a:r>
              <a:rPr lang="es-ES" sz="4400" b="1" dirty="0">
                <a:solidFill>
                  <a:srgbClr val="002060"/>
                </a:solidFill>
              </a:rPr>
              <a:t> y vivió una vida </a:t>
            </a:r>
            <a:r>
              <a:rPr lang="es-ES" sz="4400" b="1" dirty="0">
                <a:solidFill>
                  <a:srgbClr val="FF0000"/>
                </a:solidFill>
              </a:rPr>
              <a:t>sin pecado</a:t>
            </a:r>
            <a:r>
              <a:rPr lang="es-ES" sz="4400" b="1" dirty="0">
                <a:solidFill>
                  <a:srgbClr val="002060"/>
                </a:solidFill>
              </a:rPr>
              <a:t>. Pasó por el camino a donde transitamos todos nosotros y ganó la victoria en cada paso. Venció el pecado en la ‘semejanza de carne de pecado’ (Romanos 8:3). Así fue que tejió un manto de </a:t>
            </a:r>
            <a:r>
              <a:rPr lang="es-ES" sz="4400" b="1" dirty="0">
                <a:solidFill>
                  <a:srgbClr val="FF0000"/>
                </a:solidFill>
              </a:rPr>
              <a:t>perfecta justicia</a:t>
            </a:r>
            <a:r>
              <a:rPr lang="es-ES" sz="4400" b="1" dirty="0">
                <a:solidFill>
                  <a:srgbClr val="002060"/>
                </a:solidFill>
              </a:rPr>
              <a:t>. En cada acto de obediencia Jesús le añadió un hilo al manto.</a:t>
            </a:r>
          </a:p>
        </p:txBody>
      </p:sp>
    </p:spTree>
    <p:extLst>
      <p:ext uri="{BB962C8B-B14F-4D97-AF65-F5344CB8AC3E}">
        <p14:creationId xmlns:p14="http://schemas.microsoft.com/office/powerpoint/2010/main" val="283648997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615222" y="788961"/>
            <a:ext cx="11134037" cy="5632311"/>
          </a:xfrm>
          <a:prstGeom prst="rect">
            <a:avLst/>
          </a:prstGeom>
          <a:noFill/>
        </p:spPr>
        <p:txBody>
          <a:bodyPr wrap="square" rtlCol="0">
            <a:spAutoFit/>
          </a:bodyPr>
          <a:lstStyle/>
          <a:p>
            <a:pPr lvl="0"/>
            <a:r>
              <a:rPr lang="es-ES" sz="6000" b="1" dirty="0" smtClean="0">
                <a:solidFill>
                  <a:prstClr val="white"/>
                </a:solidFill>
              </a:rPr>
              <a:t>“</a:t>
            </a:r>
            <a:r>
              <a:rPr lang="es-ES" sz="6000" b="1" dirty="0">
                <a:solidFill>
                  <a:prstClr val="white"/>
                </a:solidFill>
              </a:rPr>
              <a:t>Porque no tenemos un </a:t>
            </a:r>
            <a:r>
              <a:rPr lang="es-ES" sz="6000" b="1" dirty="0">
                <a:solidFill>
                  <a:srgbClr val="FFFF00"/>
                </a:solidFill>
              </a:rPr>
              <a:t>sumo sacerdote</a:t>
            </a:r>
            <a:r>
              <a:rPr lang="es-ES" sz="6000" b="1" dirty="0">
                <a:solidFill>
                  <a:prstClr val="white"/>
                </a:solidFill>
              </a:rPr>
              <a:t> que no pueda compadecerse de nuestras debilidades, sino uno que fue </a:t>
            </a:r>
            <a:r>
              <a:rPr lang="es-ES" sz="6000" b="1" dirty="0">
                <a:solidFill>
                  <a:srgbClr val="FFFF00"/>
                </a:solidFill>
              </a:rPr>
              <a:t>tentado en todo </a:t>
            </a:r>
            <a:r>
              <a:rPr lang="es-ES" sz="6000" b="1" dirty="0">
                <a:solidFill>
                  <a:prstClr val="white"/>
                </a:solidFill>
              </a:rPr>
              <a:t>según nuestra semejanza, pero </a:t>
            </a:r>
            <a:r>
              <a:rPr lang="es-ES" sz="6000" b="1" dirty="0">
                <a:solidFill>
                  <a:srgbClr val="FFFF00"/>
                </a:solidFill>
              </a:rPr>
              <a:t>sin pecado</a:t>
            </a:r>
            <a:r>
              <a:rPr lang="es-ES" sz="6000" b="1" dirty="0">
                <a:solidFill>
                  <a:prstClr val="white"/>
                </a:solidFill>
              </a:rPr>
              <a:t>.”</a:t>
            </a:r>
            <a:endParaRPr kumimoji="0" lang="es-ES" sz="6000" b="1" i="0" u="none" strike="noStrike" kern="1200" cap="none" spc="0" normalizeH="0" baseline="0" noProof="0" dirty="0">
              <a:ln>
                <a:noFill/>
              </a:ln>
              <a:solidFill>
                <a:prstClr val="white"/>
              </a:solidFill>
              <a:effectLst/>
              <a:uLnTx/>
              <a:uFillTx/>
              <a:latin typeface="Calibri" panose="020F0502020204030204"/>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04319" cy="584775"/>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lvl="0" algn="ctr"/>
            <a:r>
              <a:rPr lang="es-ES" sz="3200" b="1" dirty="0">
                <a:solidFill>
                  <a:srgbClr val="FF0000"/>
                </a:solidFill>
                <a:latin typeface="Arial Black" panose="020B0A04020102020204" pitchFamily="34" charset="0"/>
              </a:rPr>
              <a:t>Hebreos 4:15: </a:t>
            </a:r>
            <a:r>
              <a:rPr lang="es-ES" sz="3200" b="1" dirty="0">
                <a:latin typeface="Arial Black" panose="020B0A04020102020204" pitchFamily="34" charset="0"/>
              </a:rPr>
              <a:t>Jesús fue el sacerdote sin mancha:</a:t>
            </a:r>
          </a:p>
        </p:txBody>
      </p:sp>
    </p:spTree>
    <p:extLst>
      <p:ext uri="{BB962C8B-B14F-4D97-AF65-F5344CB8AC3E}">
        <p14:creationId xmlns:p14="http://schemas.microsoft.com/office/powerpoint/2010/main" val="99060230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615222" y="788961"/>
            <a:ext cx="11134037" cy="4708981"/>
          </a:xfrm>
          <a:prstGeom prst="rect">
            <a:avLst/>
          </a:prstGeom>
          <a:noFill/>
        </p:spPr>
        <p:txBody>
          <a:bodyPr wrap="square" rtlCol="0">
            <a:spAutoFit/>
          </a:bodyPr>
          <a:lstStyle/>
          <a:p>
            <a:pPr lvl="0"/>
            <a:r>
              <a:rPr lang="es-ES" sz="6000" b="1" dirty="0">
                <a:solidFill>
                  <a:prstClr val="white"/>
                </a:solidFill>
              </a:rPr>
              <a:t>“Porque tal </a:t>
            </a:r>
            <a:r>
              <a:rPr lang="es-ES" sz="6000" b="1" dirty="0">
                <a:solidFill>
                  <a:srgbClr val="FFFF00"/>
                </a:solidFill>
              </a:rPr>
              <a:t>sumo sacerdote </a:t>
            </a:r>
            <a:r>
              <a:rPr lang="es-ES" sz="6000" b="1" dirty="0">
                <a:solidFill>
                  <a:prstClr val="white"/>
                </a:solidFill>
              </a:rPr>
              <a:t>nos convenía: santo, inocente, </a:t>
            </a:r>
            <a:r>
              <a:rPr lang="es-ES" sz="6000" b="1" dirty="0">
                <a:solidFill>
                  <a:srgbClr val="FFFF00"/>
                </a:solidFill>
              </a:rPr>
              <a:t>sin mancha</a:t>
            </a:r>
            <a:r>
              <a:rPr lang="es-ES" sz="6000" b="1" dirty="0">
                <a:solidFill>
                  <a:prstClr val="white"/>
                </a:solidFill>
              </a:rPr>
              <a:t>, apartado de los pecadores, y hecho más sublime que los cielos.”</a:t>
            </a:r>
            <a:endParaRPr kumimoji="0" lang="es-ES" sz="6000" b="1" i="0" u="none" strike="noStrike" kern="1200" cap="none" spc="0" normalizeH="0" baseline="0" noProof="0" dirty="0">
              <a:ln>
                <a:noFill/>
              </a:ln>
              <a:solidFill>
                <a:prstClr val="white"/>
              </a:solidFill>
              <a:effectLst/>
              <a:uLnTx/>
              <a:uFillTx/>
              <a:latin typeface="Calibri" panose="020F0502020204030204"/>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04319" cy="584775"/>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lvl="0" algn="ctr"/>
            <a:r>
              <a:rPr lang="es-ES" sz="3200" b="1" dirty="0">
                <a:solidFill>
                  <a:srgbClr val="FF0000"/>
                </a:solidFill>
                <a:latin typeface="Arial Black" panose="020B0A04020102020204" pitchFamily="34" charset="0"/>
              </a:rPr>
              <a:t>Hebreos 7:26: </a:t>
            </a:r>
            <a:r>
              <a:rPr lang="es-ES" sz="3200" b="1" dirty="0">
                <a:latin typeface="Arial Black" panose="020B0A04020102020204" pitchFamily="34" charset="0"/>
              </a:rPr>
              <a:t>Jesús fue el sacerdote sin mancha:</a:t>
            </a:r>
          </a:p>
        </p:txBody>
      </p:sp>
    </p:spTree>
    <p:extLst>
      <p:ext uri="{BB962C8B-B14F-4D97-AF65-F5344CB8AC3E}">
        <p14:creationId xmlns:p14="http://schemas.microsoft.com/office/powerpoint/2010/main" val="418983710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615222" y="788961"/>
            <a:ext cx="11134037" cy="6186309"/>
          </a:xfrm>
          <a:prstGeom prst="rect">
            <a:avLst/>
          </a:prstGeom>
          <a:noFill/>
        </p:spPr>
        <p:txBody>
          <a:bodyPr wrap="square" rtlCol="0">
            <a:spAutoFit/>
          </a:bodyPr>
          <a:lstStyle/>
          <a:p>
            <a:pPr lvl="0"/>
            <a:r>
              <a:rPr lang="es-ES" sz="4400" b="1" dirty="0" smtClean="0">
                <a:solidFill>
                  <a:prstClr val="white"/>
                </a:solidFill>
              </a:rPr>
              <a:t>“</a:t>
            </a:r>
            <a:r>
              <a:rPr lang="es-ES" sz="4400" b="1" dirty="0">
                <a:solidFill>
                  <a:prstClr val="white"/>
                </a:solidFill>
              </a:rPr>
              <a:t>sabiendo que fuisteis rescatados de vuestra vana manera de vivir, la cual recibisteis de vuestros padres, no con cosas corruptibles, como oro o plata, </a:t>
            </a:r>
            <a:r>
              <a:rPr lang="es-ES" sz="4400" b="1" dirty="0">
                <a:solidFill>
                  <a:srgbClr val="FF0000"/>
                </a:solidFill>
              </a:rPr>
              <a:t>19</a:t>
            </a:r>
            <a:r>
              <a:rPr lang="es-ES" sz="4400" b="1" dirty="0">
                <a:solidFill>
                  <a:prstClr val="white"/>
                </a:solidFill>
              </a:rPr>
              <a:t> sino con la </a:t>
            </a:r>
            <a:r>
              <a:rPr lang="es-ES" sz="4400" b="1" dirty="0">
                <a:solidFill>
                  <a:srgbClr val="FFFF00"/>
                </a:solidFill>
              </a:rPr>
              <a:t>sangre preciosa</a:t>
            </a:r>
            <a:r>
              <a:rPr lang="es-ES" sz="4400" b="1" dirty="0">
                <a:solidFill>
                  <a:prstClr val="white"/>
                </a:solidFill>
              </a:rPr>
              <a:t> de Cristo, como de un </a:t>
            </a:r>
            <a:r>
              <a:rPr lang="es-ES" sz="4400" b="1" dirty="0">
                <a:solidFill>
                  <a:srgbClr val="FFFF00"/>
                </a:solidFill>
              </a:rPr>
              <a:t>cordero sin mancha</a:t>
            </a:r>
            <a:r>
              <a:rPr lang="es-ES" sz="4400" b="1" dirty="0">
                <a:solidFill>
                  <a:prstClr val="white"/>
                </a:solidFill>
              </a:rPr>
              <a:t> y sin contaminación, </a:t>
            </a:r>
            <a:r>
              <a:rPr lang="es-ES" sz="4400" b="1" dirty="0">
                <a:solidFill>
                  <a:srgbClr val="FF0000"/>
                </a:solidFill>
              </a:rPr>
              <a:t>20</a:t>
            </a:r>
            <a:r>
              <a:rPr lang="es-ES" sz="4400" b="1" dirty="0">
                <a:solidFill>
                  <a:prstClr val="white"/>
                </a:solidFill>
              </a:rPr>
              <a:t> ya destinado desde antes de la fundación del mundo, pero manifestado en los postreros tiempos por amor de vosotros.”</a:t>
            </a:r>
            <a:endParaRPr kumimoji="0" lang="es-ES" sz="4400" b="1" i="0" u="none" strike="noStrike" kern="1200" cap="none" spc="0" normalizeH="0" baseline="0" noProof="0" dirty="0">
              <a:ln>
                <a:noFill/>
              </a:ln>
              <a:solidFill>
                <a:prstClr val="white"/>
              </a:solidFill>
              <a:effectLst/>
              <a:uLnTx/>
              <a:uFillTx/>
              <a:latin typeface="Calibri" panose="020F0502020204030204"/>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04319" cy="584775"/>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lvl="0" algn="ctr"/>
            <a:r>
              <a:rPr lang="es-ES" sz="3200" b="1" dirty="0">
                <a:solidFill>
                  <a:srgbClr val="FF0000"/>
                </a:solidFill>
                <a:latin typeface="Arial Black" panose="020B0A04020102020204" pitchFamily="34" charset="0"/>
              </a:rPr>
              <a:t>I Pedro 1:18-19: </a:t>
            </a:r>
            <a:r>
              <a:rPr lang="es-ES" sz="3200" b="1" dirty="0">
                <a:latin typeface="Arial Black" panose="020B0A04020102020204" pitchFamily="34" charset="0"/>
              </a:rPr>
              <a:t>Jesús fue la victima sin mancha:</a:t>
            </a:r>
          </a:p>
        </p:txBody>
      </p:sp>
    </p:spTree>
    <p:extLst>
      <p:ext uri="{BB962C8B-B14F-4D97-AF65-F5344CB8AC3E}">
        <p14:creationId xmlns:p14="http://schemas.microsoft.com/office/powerpoint/2010/main" val="196485799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1057954" y="1661838"/>
            <a:ext cx="10003520" cy="2308324"/>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7200" b="1" dirty="0">
                <a:solidFill>
                  <a:srgbClr val="002060"/>
                </a:solidFill>
              </a:rPr>
              <a:t>Jesús sufrió nuestra sentencia de muerte</a:t>
            </a:r>
          </a:p>
        </p:txBody>
      </p:sp>
    </p:spTree>
    <p:extLst>
      <p:ext uri="{BB962C8B-B14F-4D97-AF65-F5344CB8AC3E}">
        <p14:creationId xmlns:p14="http://schemas.microsoft.com/office/powerpoint/2010/main" val="103034391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1003219" y="186031"/>
            <a:ext cx="10003520" cy="6186309"/>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400" b="1" dirty="0">
                <a:solidFill>
                  <a:srgbClr val="FFFF00"/>
                </a:solidFill>
              </a:rPr>
              <a:t>En el principio:</a:t>
            </a:r>
          </a:p>
          <a:p>
            <a:pPr marL="571500" indent="-571500">
              <a:buClr>
                <a:srgbClr val="FF0000"/>
              </a:buClr>
              <a:buFont typeface="Wingdings" panose="05000000000000000000" pitchFamily="2" charset="2"/>
              <a:buChar char="Ø"/>
            </a:pPr>
            <a:r>
              <a:rPr lang="es-ES" sz="4400" b="1" dirty="0" smtClean="0">
                <a:solidFill>
                  <a:srgbClr val="002060"/>
                </a:solidFill>
              </a:rPr>
              <a:t>El </a:t>
            </a:r>
            <a:r>
              <a:rPr lang="es-ES" sz="4400" b="1" dirty="0">
                <a:solidFill>
                  <a:srgbClr val="FF0000"/>
                </a:solidFill>
              </a:rPr>
              <a:t>hombre pecó</a:t>
            </a:r>
          </a:p>
          <a:p>
            <a:pPr marL="571500" indent="-571500">
              <a:buClr>
                <a:srgbClr val="FF0000"/>
              </a:buClr>
              <a:buFont typeface="Wingdings" panose="05000000000000000000" pitchFamily="2" charset="2"/>
              <a:buChar char="Ø"/>
            </a:pPr>
            <a:r>
              <a:rPr lang="es-ES" sz="4400" b="1" dirty="0" smtClean="0">
                <a:solidFill>
                  <a:srgbClr val="002060"/>
                </a:solidFill>
              </a:rPr>
              <a:t>Cuando </a:t>
            </a:r>
            <a:r>
              <a:rPr lang="es-ES" sz="4400" b="1" dirty="0">
                <a:solidFill>
                  <a:srgbClr val="002060"/>
                </a:solidFill>
              </a:rPr>
              <a:t>pecó, perdió el </a:t>
            </a:r>
            <a:r>
              <a:rPr lang="es-ES" sz="4400" b="1" dirty="0">
                <a:solidFill>
                  <a:srgbClr val="FF0000"/>
                </a:solidFill>
              </a:rPr>
              <a:t>manto de justicia espiritual </a:t>
            </a:r>
            <a:r>
              <a:rPr lang="es-ES" sz="4400" b="1" dirty="0">
                <a:solidFill>
                  <a:srgbClr val="002060"/>
                </a:solidFill>
              </a:rPr>
              <a:t>y quedó espiritualmente desnudo.</a:t>
            </a:r>
          </a:p>
          <a:p>
            <a:pPr marL="571500" indent="-571500">
              <a:buClr>
                <a:srgbClr val="FF0000"/>
              </a:buClr>
              <a:buFont typeface="Wingdings" panose="05000000000000000000" pitchFamily="2" charset="2"/>
              <a:buChar char="Ø"/>
            </a:pPr>
            <a:r>
              <a:rPr lang="es-ES" sz="4400" b="1" dirty="0" smtClean="0">
                <a:solidFill>
                  <a:srgbClr val="002060"/>
                </a:solidFill>
              </a:rPr>
              <a:t>Por </a:t>
            </a:r>
            <a:r>
              <a:rPr lang="es-ES" sz="4400" b="1" dirty="0">
                <a:solidFill>
                  <a:srgbClr val="002060"/>
                </a:solidFill>
              </a:rPr>
              <a:t>haber perdido el manto espiritual perdió también el </a:t>
            </a:r>
            <a:r>
              <a:rPr lang="es-ES" sz="4400" b="1" dirty="0">
                <a:solidFill>
                  <a:srgbClr val="FF0000"/>
                </a:solidFill>
              </a:rPr>
              <a:t>manto físico</a:t>
            </a:r>
            <a:r>
              <a:rPr lang="es-ES" sz="4400" b="1" dirty="0">
                <a:solidFill>
                  <a:srgbClr val="002060"/>
                </a:solidFill>
              </a:rPr>
              <a:t>.</a:t>
            </a:r>
          </a:p>
          <a:p>
            <a:pPr marL="571500" indent="-571500">
              <a:buClr>
                <a:srgbClr val="FF0000"/>
              </a:buClr>
              <a:buFont typeface="Wingdings" panose="05000000000000000000" pitchFamily="2" charset="2"/>
              <a:buChar char="Ø"/>
            </a:pPr>
            <a:r>
              <a:rPr lang="es-ES" sz="4400" b="1" dirty="0" smtClean="0">
                <a:solidFill>
                  <a:srgbClr val="002060"/>
                </a:solidFill>
              </a:rPr>
              <a:t>El </a:t>
            </a:r>
            <a:r>
              <a:rPr lang="es-ES" sz="4400" b="1" dirty="0">
                <a:solidFill>
                  <a:srgbClr val="002060"/>
                </a:solidFill>
              </a:rPr>
              <a:t>resultado final fue la </a:t>
            </a:r>
            <a:r>
              <a:rPr lang="es-ES" sz="4400" b="1" dirty="0">
                <a:solidFill>
                  <a:srgbClr val="FF0000"/>
                </a:solidFill>
              </a:rPr>
              <a:t>desnudez de la muerte</a:t>
            </a:r>
            <a:r>
              <a:rPr lang="es-ES" sz="4400" b="1" dirty="0">
                <a:solidFill>
                  <a:srgbClr val="002060"/>
                </a:solidFill>
              </a:rPr>
              <a:t>.</a:t>
            </a:r>
          </a:p>
        </p:txBody>
      </p:sp>
    </p:spTree>
    <p:extLst>
      <p:ext uri="{BB962C8B-B14F-4D97-AF65-F5344CB8AC3E}">
        <p14:creationId xmlns:p14="http://schemas.microsoft.com/office/powerpoint/2010/main" val="25513629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B0FF668-9EF4-418A-8028-BA339B26BAA9}"/>
              </a:ext>
            </a:extLst>
          </p:cNvPr>
          <p:cNvSpPr txBox="1"/>
          <p:nvPr/>
        </p:nvSpPr>
        <p:spPr>
          <a:xfrm>
            <a:off x="0" y="1639336"/>
            <a:ext cx="12192000" cy="4339650"/>
          </a:xfrm>
          <a:prstGeom prst="rect">
            <a:avLst/>
          </a:prstGeom>
          <a:solidFill>
            <a:schemeClr val="accent1">
              <a:lumMod val="50000"/>
            </a:schemeClr>
          </a:solidFill>
          <a:effectLst>
            <a:outerShdw blurRad="50800" dist="50800" dir="5400000" algn="ctr" rotWithShape="0">
              <a:schemeClr val="tx1"/>
            </a:outerShdw>
          </a:effectLst>
        </p:spPr>
        <p:txBody>
          <a:bodyPr wrap="square" rtlCol="0">
            <a:spAutoFit/>
          </a:bodyPr>
          <a:lstStyle/>
          <a:p>
            <a:pPr algn="ctr"/>
            <a:r>
              <a:rPr lang="es-ES" sz="13800" dirty="0">
                <a:solidFill>
                  <a:schemeClr val="bg1"/>
                </a:solidFill>
                <a:latin typeface="Bauhaus 93" panose="04030905020B02020C02" pitchFamily="82" charset="0"/>
              </a:rPr>
              <a:t>Las etapas del evangelio</a:t>
            </a:r>
          </a:p>
        </p:txBody>
      </p:sp>
    </p:spTree>
    <p:extLst>
      <p:ext uri="{BB962C8B-B14F-4D97-AF65-F5344CB8AC3E}">
        <p14:creationId xmlns:p14="http://schemas.microsoft.com/office/powerpoint/2010/main" val="21740380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965173" y="460835"/>
            <a:ext cx="10003520" cy="6093976"/>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5400" b="1" dirty="0">
                <a:solidFill>
                  <a:srgbClr val="FFFF00"/>
                </a:solidFill>
              </a:rPr>
              <a:t>Jesús tomó nuestro lugar:</a:t>
            </a:r>
          </a:p>
          <a:p>
            <a:pPr marL="685800" indent="-685800">
              <a:buClr>
                <a:srgbClr val="FF0000"/>
              </a:buClr>
              <a:buFont typeface="Wingdings" panose="05000000000000000000" pitchFamily="2" charset="2"/>
              <a:buChar char="Ø"/>
            </a:pPr>
            <a:r>
              <a:rPr lang="es-ES" sz="4800" b="1" dirty="0">
                <a:solidFill>
                  <a:srgbClr val="002060"/>
                </a:solidFill>
              </a:rPr>
              <a:t>Jesús tomó sobre sí </a:t>
            </a:r>
            <a:r>
              <a:rPr lang="es-ES" sz="4800" b="1" dirty="0">
                <a:solidFill>
                  <a:srgbClr val="FF0000"/>
                </a:solidFill>
              </a:rPr>
              <a:t>nuestros pecados</a:t>
            </a:r>
          </a:p>
          <a:p>
            <a:pPr marL="685800" indent="-685800">
              <a:buClr>
                <a:srgbClr val="FF0000"/>
              </a:buClr>
              <a:buFont typeface="Wingdings" panose="05000000000000000000" pitchFamily="2" charset="2"/>
              <a:buChar char="Ø"/>
            </a:pPr>
            <a:r>
              <a:rPr lang="es-ES" sz="4800" b="1" dirty="0">
                <a:solidFill>
                  <a:srgbClr val="002060"/>
                </a:solidFill>
              </a:rPr>
              <a:t>Tomó sobre sí nuestra </a:t>
            </a:r>
            <a:r>
              <a:rPr lang="es-ES" sz="4800" b="1" dirty="0">
                <a:solidFill>
                  <a:srgbClr val="FF0000"/>
                </a:solidFill>
              </a:rPr>
              <a:t>desnudez espiritual</a:t>
            </a:r>
          </a:p>
          <a:p>
            <a:pPr marL="685800" indent="-685800">
              <a:buClr>
                <a:srgbClr val="FF0000"/>
              </a:buClr>
              <a:buFont typeface="Wingdings" panose="05000000000000000000" pitchFamily="2" charset="2"/>
              <a:buChar char="Ø"/>
            </a:pPr>
            <a:r>
              <a:rPr lang="es-ES" sz="4800" b="1" dirty="0">
                <a:solidFill>
                  <a:srgbClr val="002060"/>
                </a:solidFill>
              </a:rPr>
              <a:t>Colgó sobre la cruz </a:t>
            </a:r>
            <a:r>
              <a:rPr lang="es-ES" sz="4800" b="1" dirty="0">
                <a:solidFill>
                  <a:srgbClr val="FF0000"/>
                </a:solidFill>
              </a:rPr>
              <a:t>completamente desnudo</a:t>
            </a:r>
          </a:p>
          <a:p>
            <a:pPr marL="685800" indent="-685800">
              <a:buClr>
                <a:srgbClr val="FF0000"/>
              </a:buClr>
              <a:buFont typeface="Wingdings" panose="05000000000000000000" pitchFamily="2" charset="2"/>
              <a:buChar char="Ø"/>
            </a:pPr>
            <a:r>
              <a:rPr lang="es-ES" sz="4800" b="1" dirty="0">
                <a:solidFill>
                  <a:srgbClr val="002060"/>
                </a:solidFill>
              </a:rPr>
              <a:t>Sufrió la desnudez de </a:t>
            </a:r>
            <a:r>
              <a:rPr lang="es-ES" sz="4800" b="1" dirty="0">
                <a:solidFill>
                  <a:srgbClr val="FF0000"/>
                </a:solidFill>
              </a:rPr>
              <a:t>la muerte</a:t>
            </a:r>
          </a:p>
        </p:txBody>
      </p:sp>
    </p:spTree>
    <p:extLst>
      <p:ext uri="{BB962C8B-B14F-4D97-AF65-F5344CB8AC3E}">
        <p14:creationId xmlns:p14="http://schemas.microsoft.com/office/powerpoint/2010/main" val="152938199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1124829" y="217714"/>
            <a:ext cx="10003520" cy="6186309"/>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6600" b="1" dirty="0">
                <a:solidFill>
                  <a:srgbClr val="002060"/>
                </a:solidFill>
              </a:rPr>
              <a:t>Los soldados </a:t>
            </a:r>
            <a:r>
              <a:rPr lang="es-ES" sz="6600" b="1" dirty="0">
                <a:solidFill>
                  <a:srgbClr val="FF0000"/>
                </a:solidFill>
              </a:rPr>
              <a:t>le quitaron </a:t>
            </a:r>
            <a:r>
              <a:rPr lang="es-ES" sz="6600" b="1" dirty="0">
                <a:solidFill>
                  <a:srgbClr val="002060"/>
                </a:solidFill>
              </a:rPr>
              <a:t>a Jesús el hermoso manto blanco sin costura y quedó </a:t>
            </a:r>
            <a:r>
              <a:rPr lang="es-ES" sz="6600" b="1" dirty="0">
                <a:solidFill>
                  <a:srgbClr val="FF0000"/>
                </a:solidFill>
              </a:rPr>
              <a:t>completamente desnudo</a:t>
            </a:r>
            <a:r>
              <a:rPr lang="es-ES" sz="6600" b="1" dirty="0">
                <a:solidFill>
                  <a:srgbClr val="002060"/>
                </a:solidFill>
              </a:rPr>
              <a:t>. Se hizo pecado y tomó nuestra desnudez sobre </a:t>
            </a:r>
            <a:r>
              <a:rPr lang="es-ES" sz="6600" b="1" dirty="0" smtClean="0">
                <a:solidFill>
                  <a:srgbClr val="002060"/>
                </a:solidFill>
              </a:rPr>
              <a:t>sí.</a:t>
            </a:r>
            <a:endParaRPr lang="es-ES" sz="6600" b="1" dirty="0">
              <a:solidFill>
                <a:srgbClr val="002060"/>
              </a:solidFill>
            </a:endParaRPr>
          </a:p>
        </p:txBody>
      </p:sp>
    </p:spTree>
    <p:extLst>
      <p:ext uri="{BB962C8B-B14F-4D97-AF65-F5344CB8AC3E}">
        <p14:creationId xmlns:p14="http://schemas.microsoft.com/office/powerpoint/2010/main" val="155942490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91320" y="788961"/>
            <a:ext cx="11257940" cy="5632311"/>
          </a:xfrm>
          <a:prstGeom prst="rect">
            <a:avLst/>
          </a:prstGeom>
          <a:noFill/>
        </p:spPr>
        <p:txBody>
          <a:bodyPr wrap="square" rtlCol="0">
            <a:spAutoFit/>
          </a:bodyPr>
          <a:lstStyle/>
          <a:p>
            <a:pPr lvl="0"/>
            <a:r>
              <a:rPr lang="es-ES" sz="4000" b="1" dirty="0" smtClean="0">
                <a:solidFill>
                  <a:prstClr val="white"/>
                </a:solidFill>
              </a:rPr>
              <a:t>“</a:t>
            </a:r>
            <a:r>
              <a:rPr lang="es-ES" sz="4000" b="1" dirty="0">
                <a:solidFill>
                  <a:prstClr val="white"/>
                </a:solidFill>
              </a:rPr>
              <a:t>Cuando los soldados hubieron crucificado a Jesús, tomaron </a:t>
            </a:r>
            <a:r>
              <a:rPr lang="es-ES" sz="4000" b="1" dirty="0">
                <a:solidFill>
                  <a:srgbClr val="FFFF00"/>
                </a:solidFill>
              </a:rPr>
              <a:t>sus vestidos</a:t>
            </a:r>
            <a:r>
              <a:rPr lang="es-ES" sz="4000" b="1" dirty="0">
                <a:solidFill>
                  <a:prstClr val="white"/>
                </a:solidFill>
              </a:rPr>
              <a:t>, e hicieron cuatro partes, una para cada soldado. Tomaron también </a:t>
            </a:r>
            <a:r>
              <a:rPr lang="es-ES" sz="4000" b="1" dirty="0">
                <a:solidFill>
                  <a:srgbClr val="FFFF00"/>
                </a:solidFill>
              </a:rPr>
              <a:t>su túnica</a:t>
            </a:r>
            <a:r>
              <a:rPr lang="es-ES" sz="4000" b="1" dirty="0">
                <a:solidFill>
                  <a:prstClr val="white"/>
                </a:solidFill>
              </a:rPr>
              <a:t>, la cual era sin costura, de un solo tejido de arriba abajo. </a:t>
            </a:r>
            <a:r>
              <a:rPr lang="es-ES" sz="4000" b="1" dirty="0">
                <a:solidFill>
                  <a:srgbClr val="FF0000"/>
                </a:solidFill>
              </a:rPr>
              <a:t>24</a:t>
            </a:r>
            <a:r>
              <a:rPr lang="es-ES" sz="4000" b="1" dirty="0">
                <a:solidFill>
                  <a:prstClr val="white"/>
                </a:solidFill>
              </a:rPr>
              <a:t> Entonces dijeron entre sí: No la partamos, sino echemos suertes sobre ella, a ver de quién será. Esto fue para que se cumpliese la Escritura, que dice: Repartieron entre sí mis vestidos, Y sobre mi ropa echaron suertes. Y así lo hicieron los soldados.”</a:t>
            </a:r>
            <a:endParaRPr kumimoji="0" lang="es-ES" sz="4000" b="1" i="0" u="none" strike="noStrike" kern="1200" cap="none" spc="0" normalizeH="0" baseline="0" noProof="0" dirty="0">
              <a:ln>
                <a:noFill/>
              </a:ln>
              <a:solidFill>
                <a:prstClr val="white"/>
              </a:solidFill>
              <a:effectLst/>
              <a:uLnTx/>
              <a:uFillTx/>
              <a:latin typeface="Calibri" panose="020F0502020204030204"/>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04319" cy="584775"/>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lvl="0" algn="ctr"/>
            <a:r>
              <a:rPr lang="es-ES" sz="3200" b="1" dirty="0">
                <a:solidFill>
                  <a:srgbClr val="FF0000"/>
                </a:solidFill>
                <a:latin typeface="Arial Black" panose="020B0A04020102020204" pitchFamily="34" charset="0"/>
              </a:rPr>
              <a:t>John 19:23, 24:</a:t>
            </a:r>
          </a:p>
        </p:txBody>
      </p:sp>
    </p:spTree>
    <p:extLst>
      <p:ext uri="{BB962C8B-B14F-4D97-AF65-F5344CB8AC3E}">
        <p14:creationId xmlns:p14="http://schemas.microsoft.com/office/powerpoint/2010/main" val="29061578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30441" y="1444053"/>
            <a:ext cx="11257940" cy="3046988"/>
          </a:xfrm>
          <a:prstGeom prst="rect">
            <a:avLst/>
          </a:prstGeom>
          <a:noFill/>
        </p:spPr>
        <p:txBody>
          <a:bodyPr wrap="square" rtlCol="0">
            <a:spAutoFit/>
          </a:bodyPr>
          <a:lstStyle/>
          <a:p>
            <a:pPr lvl="0"/>
            <a:r>
              <a:rPr lang="es-ES" sz="4800" b="1" dirty="0" smtClean="0">
                <a:solidFill>
                  <a:prstClr val="white"/>
                </a:solidFill>
              </a:rPr>
              <a:t>“</a:t>
            </a:r>
            <a:r>
              <a:rPr lang="es-ES" sz="4800" b="1" dirty="0">
                <a:solidFill>
                  <a:prstClr val="white"/>
                </a:solidFill>
              </a:rPr>
              <a:t>Cristo nos redimió de la maldición de la ley, </a:t>
            </a:r>
            <a:r>
              <a:rPr lang="es-ES" sz="4800" b="1" dirty="0">
                <a:solidFill>
                  <a:srgbClr val="FFFF00"/>
                </a:solidFill>
              </a:rPr>
              <a:t>hecho por nosotros maldición </a:t>
            </a:r>
            <a:r>
              <a:rPr lang="es-ES" sz="4800" b="1" dirty="0">
                <a:solidFill>
                  <a:prstClr val="white"/>
                </a:solidFill>
              </a:rPr>
              <a:t>(porque está escrito: Maldito todo el que es colgado en un madero).”</a:t>
            </a:r>
            <a:endParaRPr kumimoji="0" lang="es-ES" sz="4800" b="1" i="0" u="none" strike="noStrike" kern="1200" cap="none" spc="0" normalizeH="0" baseline="0" noProof="0" dirty="0">
              <a:ln>
                <a:noFill/>
              </a:ln>
              <a:solidFill>
                <a:prstClr val="white"/>
              </a:solidFill>
              <a:effectLst/>
              <a:uLnTx/>
              <a:uFillTx/>
              <a:latin typeface="Calibri" panose="020F0502020204030204"/>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04319" cy="584775"/>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lvl="0" algn="ctr"/>
            <a:r>
              <a:rPr lang="es-ES" sz="3200" b="1" dirty="0">
                <a:solidFill>
                  <a:srgbClr val="FF0000"/>
                </a:solidFill>
                <a:latin typeface="Arial Black" panose="020B0A04020102020204" pitchFamily="34" charset="0"/>
              </a:rPr>
              <a:t>Gálatas 3:13: </a:t>
            </a:r>
          </a:p>
        </p:txBody>
      </p:sp>
    </p:spTree>
    <p:extLst>
      <p:ext uri="{BB962C8B-B14F-4D97-AF65-F5344CB8AC3E}">
        <p14:creationId xmlns:p14="http://schemas.microsoft.com/office/powerpoint/2010/main" val="97234083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30441" y="993678"/>
            <a:ext cx="11257940" cy="2308324"/>
          </a:xfrm>
          <a:prstGeom prst="rect">
            <a:avLst/>
          </a:prstGeom>
          <a:noFill/>
        </p:spPr>
        <p:txBody>
          <a:bodyPr wrap="square" rtlCol="0">
            <a:spAutoFit/>
          </a:bodyPr>
          <a:lstStyle/>
          <a:p>
            <a:pPr lvl="0"/>
            <a:r>
              <a:rPr lang="es-ES" sz="4800" b="1" dirty="0" smtClean="0">
                <a:solidFill>
                  <a:prstClr val="white"/>
                </a:solidFill>
              </a:rPr>
              <a:t>“Al que </a:t>
            </a:r>
            <a:r>
              <a:rPr lang="es-ES" sz="4800" b="1" dirty="0" smtClean="0">
                <a:solidFill>
                  <a:srgbClr val="FFFF00"/>
                </a:solidFill>
              </a:rPr>
              <a:t>no conoció pecado</a:t>
            </a:r>
            <a:r>
              <a:rPr lang="es-ES" sz="4800" b="1" dirty="0" smtClean="0">
                <a:solidFill>
                  <a:prstClr val="white"/>
                </a:solidFill>
              </a:rPr>
              <a:t>, por nosotros </a:t>
            </a:r>
            <a:r>
              <a:rPr lang="es-ES" sz="4800" b="1" dirty="0" smtClean="0">
                <a:solidFill>
                  <a:srgbClr val="FFFF00"/>
                </a:solidFill>
              </a:rPr>
              <a:t>lo hizo pecado</a:t>
            </a:r>
            <a:r>
              <a:rPr lang="es-ES" sz="4800" b="1" dirty="0" smtClean="0">
                <a:solidFill>
                  <a:prstClr val="white"/>
                </a:solidFill>
              </a:rPr>
              <a:t>, para que nosotros fuésemos hechos justicia de Dios en él.”</a:t>
            </a:r>
            <a:endParaRPr kumimoji="0" lang="es-ES" sz="4800" b="1" i="0" u="none" strike="noStrike" kern="1200" cap="none" spc="0" normalizeH="0" baseline="0" noProof="0" dirty="0">
              <a:ln>
                <a:noFill/>
              </a:ln>
              <a:solidFill>
                <a:prstClr val="white"/>
              </a:solidFill>
              <a:effectLst/>
              <a:uLnTx/>
              <a:uFillTx/>
              <a:latin typeface="Calibri" panose="020F0502020204030204"/>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04319" cy="584775"/>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lvl="0" algn="ctr"/>
            <a:r>
              <a:rPr lang="es-ES" sz="3200" b="1" dirty="0">
                <a:solidFill>
                  <a:srgbClr val="FF0000"/>
                </a:solidFill>
                <a:latin typeface="Arial Black" panose="020B0A04020102020204" pitchFamily="34" charset="0"/>
              </a:rPr>
              <a:t>2 Corintios 5:21:</a:t>
            </a:r>
          </a:p>
        </p:txBody>
      </p:sp>
    </p:spTree>
    <p:extLst>
      <p:ext uri="{BB962C8B-B14F-4D97-AF65-F5344CB8AC3E}">
        <p14:creationId xmlns:p14="http://schemas.microsoft.com/office/powerpoint/2010/main" val="376148581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30441" y="993678"/>
            <a:ext cx="11257940" cy="5262979"/>
          </a:xfrm>
          <a:prstGeom prst="rect">
            <a:avLst/>
          </a:prstGeom>
          <a:noFill/>
        </p:spPr>
        <p:txBody>
          <a:bodyPr wrap="square" rtlCol="0">
            <a:spAutoFit/>
          </a:bodyPr>
          <a:lstStyle/>
          <a:p>
            <a:pPr lvl="0"/>
            <a:r>
              <a:rPr lang="es-ES" sz="4800" b="1" dirty="0" smtClean="0">
                <a:solidFill>
                  <a:prstClr val="white"/>
                </a:solidFill>
              </a:rPr>
              <a:t>“</a:t>
            </a:r>
            <a:r>
              <a:rPr lang="es-ES" sz="4800" b="1" dirty="0">
                <a:solidFill>
                  <a:prstClr val="white"/>
                </a:solidFill>
              </a:rPr>
              <a:t>Más él herido fue por </a:t>
            </a:r>
            <a:r>
              <a:rPr lang="es-ES" sz="4800" b="1" dirty="0">
                <a:solidFill>
                  <a:srgbClr val="FFFF00"/>
                </a:solidFill>
              </a:rPr>
              <a:t>nuestras</a:t>
            </a:r>
            <a:r>
              <a:rPr lang="es-ES" sz="4800" b="1" dirty="0">
                <a:solidFill>
                  <a:prstClr val="white"/>
                </a:solidFill>
              </a:rPr>
              <a:t> rebeliones, molido por </a:t>
            </a:r>
            <a:r>
              <a:rPr lang="es-ES" sz="4800" b="1" dirty="0">
                <a:solidFill>
                  <a:srgbClr val="FFFF00"/>
                </a:solidFill>
              </a:rPr>
              <a:t>nuestros</a:t>
            </a:r>
            <a:r>
              <a:rPr lang="es-ES" sz="4800" b="1" dirty="0">
                <a:solidFill>
                  <a:prstClr val="white"/>
                </a:solidFill>
              </a:rPr>
              <a:t> pecados; el castigo de </a:t>
            </a:r>
            <a:r>
              <a:rPr lang="es-ES" sz="4800" b="1" dirty="0">
                <a:solidFill>
                  <a:srgbClr val="FFFF00"/>
                </a:solidFill>
              </a:rPr>
              <a:t>nuestra</a:t>
            </a:r>
            <a:r>
              <a:rPr lang="es-ES" sz="4800" b="1" dirty="0">
                <a:solidFill>
                  <a:prstClr val="white"/>
                </a:solidFill>
              </a:rPr>
              <a:t> paz fue sobre él, y por </a:t>
            </a:r>
            <a:r>
              <a:rPr lang="es-ES" sz="4800" b="1" dirty="0">
                <a:solidFill>
                  <a:srgbClr val="FFFF00"/>
                </a:solidFill>
              </a:rPr>
              <a:t>su llaga </a:t>
            </a:r>
            <a:r>
              <a:rPr lang="es-ES" sz="4800" b="1" dirty="0">
                <a:solidFill>
                  <a:prstClr val="white"/>
                </a:solidFill>
              </a:rPr>
              <a:t>fuimos nosotros curados. 6 Todos nosotros nos descarriamos como ovejas, cada cual se apartó por su camino; mas Jehová </a:t>
            </a:r>
            <a:r>
              <a:rPr lang="es-ES" sz="4800" b="1" dirty="0">
                <a:solidFill>
                  <a:srgbClr val="FFFF00"/>
                </a:solidFill>
              </a:rPr>
              <a:t>cargó en él </a:t>
            </a:r>
            <a:r>
              <a:rPr lang="es-ES" sz="4800" b="1" dirty="0">
                <a:solidFill>
                  <a:prstClr val="white"/>
                </a:solidFill>
              </a:rPr>
              <a:t>el pecado de todos nosotros.”</a:t>
            </a:r>
            <a:endParaRPr kumimoji="0" lang="es-ES" sz="4800" b="1" i="0" u="none" strike="noStrike" kern="1200" cap="none" spc="0" normalizeH="0" baseline="0" noProof="0" dirty="0">
              <a:ln>
                <a:noFill/>
              </a:ln>
              <a:solidFill>
                <a:prstClr val="white"/>
              </a:solidFill>
              <a:effectLst/>
              <a:uLnTx/>
              <a:uFillTx/>
              <a:latin typeface="Calibri" panose="020F0502020204030204"/>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04319" cy="584775"/>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lvl="0" algn="ctr"/>
            <a:r>
              <a:rPr lang="es-ES" sz="3200" b="1" dirty="0">
                <a:solidFill>
                  <a:srgbClr val="FF0000"/>
                </a:solidFill>
                <a:latin typeface="Arial Black" panose="020B0A04020102020204" pitchFamily="34" charset="0"/>
              </a:rPr>
              <a:t>Isaías 53:5, 6:</a:t>
            </a:r>
          </a:p>
        </p:txBody>
      </p:sp>
    </p:spTree>
    <p:extLst>
      <p:ext uri="{BB962C8B-B14F-4D97-AF65-F5344CB8AC3E}">
        <p14:creationId xmlns:p14="http://schemas.microsoft.com/office/powerpoint/2010/main" val="357348594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1003219" y="482323"/>
            <a:ext cx="10003520" cy="6494085"/>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000" b="1" dirty="0">
                <a:solidFill>
                  <a:srgbClr val="002060"/>
                </a:solidFill>
              </a:rPr>
              <a:t>Los dos empleadores de </a:t>
            </a:r>
            <a:r>
              <a:rPr lang="es-ES" sz="4000" b="1" dirty="0">
                <a:solidFill>
                  <a:srgbClr val="FFFF00"/>
                </a:solidFill>
              </a:rPr>
              <a:t>Romanos </a:t>
            </a:r>
            <a:r>
              <a:rPr lang="es-ES" sz="4000" b="1" dirty="0" smtClean="0">
                <a:solidFill>
                  <a:srgbClr val="FFFF00"/>
                </a:solidFill>
              </a:rPr>
              <a:t>6:23</a:t>
            </a:r>
          </a:p>
          <a:p>
            <a:pPr>
              <a:buClr>
                <a:srgbClr val="FF0000"/>
              </a:buClr>
            </a:pPr>
            <a:r>
              <a:rPr lang="es-ES" sz="4000" b="1" dirty="0" smtClean="0">
                <a:solidFill>
                  <a:srgbClr val="002060"/>
                </a:solidFill>
              </a:rPr>
              <a:t>“Porque </a:t>
            </a:r>
            <a:r>
              <a:rPr lang="es-ES" sz="4000" b="1" dirty="0">
                <a:solidFill>
                  <a:srgbClr val="002060"/>
                </a:solidFill>
              </a:rPr>
              <a:t>la paga del pecado es muerte, mas la dádiva de Dios es vida eterna en Cristo Jesús Señor nuestro</a:t>
            </a:r>
            <a:r>
              <a:rPr lang="es-ES" sz="4000" b="1" dirty="0" smtClean="0">
                <a:solidFill>
                  <a:srgbClr val="002060"/>
                </a:solidFill>
              </a:rPr>
              <a:t>.”</a:t>
            </a:r>
            <a:endParaRPr lang="es-ES" sz="4000" b="1" dirty="0">
              <a:solidFill>
                <a:srgbClr val="002060"/>
              </a:solidFill>
            </a:endParaRPr>
          </a:p>
          <a:p>
            <a:pPr marL="685800" indent="-685800">
              <a:buClr>
                <a:srgbClr val="FF0000"/>
              </a:buClr>
              <a:buFont typeface="Wingdings" panose="05000000000000000000" pitchFamily="2" charset="2"/>
              <a:buChar char="Ø"/>
            </a:pPr>
            <a:r>
              <a:rPr lang="es-ES" sz="4000" b="1" dirty="0" smtClean="0">
                <a:solidFill>
                  <a:srgbClr val="002060"/>
                </a:solidFill>
              </a:rPr>
              <a:t>Si </a:t>
            </a:r>
            <a:r>
              <a:rPr lang="es-ES" sz="4000" b="1" dirty="0">
                <a:solidFill>
                  <a:srgbClr val="FF0000"/>
                </a:solidFill>
              </a:rPr>
              <a:t>trabajamos</a:t>
            </a:r>
            <a:r>
              <a:rPr lang="es-ES" sz="4000" b="1" dirty="0">
                <a:solidFill>
                  <a:srgbClr val="002060"/>
                </a:solidFill>
              </a:rPr>
              <a:t> para el ‘</a:t>
            </a:r>
            <a:r>
              <a:rPr lang="es-ES" sz="4000" b="1" dirty="0">
                <a:solidFill>
                  <a:srgbClr val="FF0000"/>
                </a:solidFill>
              </a:rPr>
              <a:t>Señor Pecado</a:t>
            </a:r>
            <a:r>
              <a:rPr lang="es-ES" sz="4000" b="1" dirty="0">
                <a:solidFill>
                  <a:srgbClr val="002060"/>
                </a:solidFill>
              </a:rPr>
              <a:t>’ él nos pagará nuestro justo salario que es la muerte.</a:t>
            </a:r>
          </a:p>
          <a:p>
            <a:pPr marL="685800" indent="-685800">
              <a:buClr>
                <a:srgbClr val="FF0000"/>
              </a:buClr>
              <a:buFont typeface="Wingdings" panose="05000000000000000000" pitchFamily="2" charset="2"/>
              <a:buChar char="Ø"/>
            </a:pPr>
            <a:r>
              <a:rPr lang="es-ES" sz="4000" b="1" dirty="0" smtClean="0">
                <a:solidFill>
                  <a:srgbClr val="002060"/>
                </a:solidFill>
              </a:rPr>
              <a:t>Jesús </a:t>
            </a:r>
            <a:r>
              <a:rPr lang="es-ES" sz="4000" b="1" dirty="0">
                <a:solidFill>
                  <a:srgbClr val="FF0000"/>
                </a:solidFill>
              </a:rPr>
              <a:t>trabajó</a:t>
            </a:r>
            <a:r>
              <a:rPr lang="es-ES" sz="4000" b="1" dirty="0">
                <a:solidFill>
                  <a:srgbClr val="002060"/>
                </a:solidFill>
              </a:rPr>
              <a:t> para el ‘</a:t>
            </a:r>
            <a:r>
              <a:rPr lang="es-ES" sz="4000" b="1" dirty="0">
                <a:solidFill>
                  <a:srgbClr val="FF0000"/>
                </a:solidFill>
              </a:rPr>
              <a:t>Señor Justicia</a:t>
            </a:r>
            <a:r>
              <a:rPr lang="es-ES" sz="4000" b="1" dirty="0">
                <a:solidFill>
                  <a:srgbClr val="002060"/>
                </a:solidFill>
              </a:rPr>
              <a:t>’ y sin embargo se le pagó el salario del ‘Señor Pecado’</a:t>
            </a:r>
          </a:p>
        </p:txBody>
      </p:sp>
    </p:spTree>
    <p:extLst>
      <p:ext uri="{BB962C8B-B14F-4D97-AF65-F5344CB8AC3E}">
        <p14:creationId xmlns:p14="http://schemas.microsoft.com/office/powerpoint/2010/main" val="224162915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1003219" y="482323"/>
            <a:ext cx="10003520" cy="5909310"/>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5400" b="1" dirty="0">
                <a:solidFill>
                  <a:srgbClr val="002060"/>
                </a:solidFill>
              </a:rPr>
              <a:t>Cuando Jesús exclamó en la cruz: ‘</a:t>
            </a:r>
            <a:r>
              <a:rPr lang="es-ES" sz="5400" b="1" dirty="0">
                <a:solidFill>
                  <a:srgbClr val="FF0000"/>
                </a:solidFill>
              </a:rPr>
              <a:t>consumado es</a:t>
            </a:r>
            <a:r>
              <a:rPr lang="es-ES" sz="5400" b="1" dirty="0" smtClean="0">
                <a:solidFill>
                  <a:srgbClr val="002060"/>
                </a:solidFill>
              </a:rPr>
              <a:t>’, </a:t>
            </a:r>
            <a:r>
              <a:rPr lang="es-ES" sz="5400" b="1" dirty="0">
                <a:solidFill>
                  <a:srgbClr val="002060"/>
                </a:solidFill>
              </a:rPr>
              <a:t>la provisión para la salvación de todo ser humano estaba </a:t>
            </a:r>
            <a:r>
              <a:rPr lang="es-ES" sz="5400" b="1" dirty="0" smtClean="0">
                <a:solidFill>
                  <a:srgbClr val="002060"/>
                </a:solidFill>
              </a:rPr>
              <a:t>completa. </a:t>
            </a:r>
            <a:r>
              <a:rPr lang="es-ES" sz="5400" b="1" dirty="0">
                <a:solidFill>
                  <a:srgbClr val="002060"/>
                </a:solidFill>
              </a:rPr>
              <a:t>Una </a:t>
            </a:r>
            <a:r>
              <a:rPr lang="es-ES" sz="5400" b="1" dirty="0">
                <a:solidFill>
                  <a:srgbClr val="FF0000"/>
                </a:solidFill>
              </a:rPr>
              <a:t>vida perfecta</a:t>
            </a:r>
            <a:r>
              <a:rPr lang="es-ES" sz="5400" b="1" dirty="0">
                <a:solidFill>
                  <a:srgbClr val="002060"/>
                </a:solidFill>
              </a:rPr>
              <a:t> y una </a:t>
            </a:r>
            <a:r>
              <a:rPr lang="es-ES" sz="5400" b="1" dirty="0">
                <a:solidFill>
                  <a:srgbClr val="FF0000"/>
                </a:solidFill>
              </a:rPr>
              <a:t>muerte por el pecado</a:t>
            </a:r>
            <a:r>
              <a:rPr lang="es-ES" sz="5400" b="1" dirty="0">
                <a:solidFill>
                  <a:srgbClr val="002060"/>
                </a:solidFill>
              </a:rPr>
              <a:t> </a:t>
            </a:r>
            <a:r>
              <a:rPr lang="es-ES" sz="5400" b="1" dirty="0" smtClean="0">
                <a:solidFill>
                  <a:srgbClr val="002060"/>
                </a:solidFill>
              </a:rPr>
              <a:t>estaban disponibles </a:t>
            </a:r>
            <a:r>
              <a:rPr lang="es-ES" sz="5400" b="1" dirty="0">
                <a:solidFill>
                  <a:srgbClr val="002060"/>
                </a:solidFill>
              </a:rPr>
              <a:t>para todo pecador.</a:t>
            </a:r>
          </a:p>
        </p:txBody>
      </p:sp>
    </p:spTree>
    <p:extLst>
      <p:ext uri="{BB962C8B-B14F-4D97-AF65-F5344CB8AC3E}">
        <p14:creationId xmlns:p14="http://schemas.microsoft.com/office/powerpoint/2010/main" val="274344557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30441" y="1416759"/>
            <a:ext cx="11481130" cy="5262979"/>
          </a:xfrm>
          <a:prstGeom prst="rect">
            <a:avLst/>
          </a:prstGeom>
          <a:noFill/>
        </p:spPr>
        <p:txBody>
          <a:bodyPr wrap="square" rtlCol="0">
            <a:spAutoFit/>
          </a:bodyPr>
          <a:lstStyle/>
          <a:p>
            <a:pPr lvl="0"/>
            <a:r>
              <a:rPr lang="es-ES" sz="4800" b="1" dirty="0" smtClean="0">
                <a:solidFill>
                  <a:prstClr val="white"/>
                </a:solidFill>
              </a:rPr>
              <a:t>“</a:t>
            </a:r>
            <a:r>
              <a:rPr lang="es-ES" sz="4800" b="1" dirty="0">
                <a:solidFill>
                  <a:prstClr val="white"/>
                </a:solidFill>
              </a:rPr>
              <a:t>Y miré, y oí la voz de muchos ángeles alrededor del trono, y de los seres vivientes, y de los ancianos; y su número era millones de millones, </a:t>
            </a:r>
            <a:r>
              <a:rPr lang="es-ES" sz="4800" b="1" dirty="0">
                <a:solidFill>
                  <a:srgbClr val="FF0000"/>
                </a:solidFill>
              </a:rPr>
              <a:t>12</a:t>
            </a:r>
            <a:r>
              <a:rPr lang="es-ES" sz="4800" b="1" dirty="0">
                <a:solidFill>
                  <a:prstClr val="white"/>
                </a:solidFill>
              </a:rPr>
              <a:t> que decían a gran voz: </a:t>
            </a:r>
            <a:r>
              <a:rPr lang="es-ES" sz="4800" b="1" dirty="0">
                <a:solidFill>
                  <a:srgbClr val="FFFF00"/>
                </a:solidFill>
              </a:rPr>
              <a:t>El Cordero que fue inmolado</a:t>
            </a:r>
            <a:r>
              <a:rPr lang="es-ES" sz="4800" b="1" dirty="0">
                <a:solidFill>
                  <a:prstClr val="white"/>
                </a:solidFill>
              </a:rPr>
              <a:t> es digno de tomar el poder, las riquezas, la sabiduría, la fortaleza, la honra, la gloria y la alabanza.”</a:t>
            </a:r>
            <a:endParaRPr kumimoji="0" lang="es-ES" sz="4800" b="1" i="0" u="none" strike="noStrike" kern="1200" cap="none" spc="0" normalizeH="0" baseline="0" noProof="0" dirty="0">
              <a:ln>
                <a:noFill/>
              </a:ln>
              <a:solidFill>
                <a:prstClr val="white"/>
              </a:solidFill>
              <a:effectLst/>
              <a:uLnTx/>
              <a:uFillTx/>
              <a:latin typeface="Calibri" panose="020F0502020204030204"/>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04319" cy="1077218"/>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200" b="1" dirty="0">
                <a:solidFill>
                  <a:srgbClr val="FF0000"/>
                </a:solidFill>
                <a:latin typeface="Arial Black" panose="020B0A04020102020204" pitchFamily="34" charset="0"/>
              </a:rPr>
              <a:t>Apocalipsis 5:11, 12: </a:t>
            </a:r>
          </a:p>
          <a:p>
            <a:pPr lvl="0" algn="ctr"/>
            <a:r>
              <a:rPr lang="es-ES" sz="3200" b="1" dirty="0" smtClean="0">
                <a:latin typeface="Arial Black" panose="020B0A04020102020204" pitchFamily="34" charset="0"/>
              </a:rPr>
              <a:t>El </a:t>
            </a:r>
            <a:r>
              <a:rPr lang="es-ES" sz="3200" b="1" dirty="0">
                <a:latin typeface="Arial Black" panose="020B0A04020102020204" pitchFamily="34" charset="0"/>
              </a:rPr>
              <a:t>cielo celebra el triunfo del </a:t>
            </a:r>
            <a:r>
              <a:rPr lang="es-ES" sz="3200" b="1" dirty="0" smtClean="0">
                <a:latin typeface="Arial Black" panose="020B0A04020102020204" pitchFamily="34" charset="0"/>
              </a:rPr>
              <a:t>evangelio</a:t>
            </a:r>
            <a:endParaRPr lang="es-ES" sz="3200" b="1" dirty="0">
              <a:latin typeface="Arial Black" panose="020B0A04020102020204" pitchFamily="34" charset="0"/>
            </a:endParaRPr>
          </a:p>
        </p:txBody>
      </p:sp>
    </p:spTree>
    <p:extLst>
      <p:ext uri="{BB962C8B-B14F-4D97-AF65-F5344CB8AC3E}">
        <p14:creationId xmlns:p14="http://schemas.microsoft.com/office/powerpoint/2010/main" val="359807151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B0FF668-9EF4-418A-8028-BA339B26BAA9}"/>
              </a:ext>
            </a:extLst>
          </p:cNvPr>
          <p:cNvSpPr txBox="1"/>
          <p:nvPr/>
        </p:nvSpPr>
        <p:spPr>
          <a:xfrm>
            <a:off x="0" y="1639336"/>
            <a:ext cx="12192000" cy="3046988"/>
          </a:xfrm>
          <a:prstGeom prst="rect">
            <a:avLst/>
          </a:prstGeom>
          <a:solidFill>
            <a:schemeClr val="accent1">
              <a:lumMod val="50000"/>
            </a:schemeClr>
          </a:solidFill>
          <a:effectLst>
            <a:outerShdw blurRad="50800" dist="50800" dir="5400000" algn="ctr" rotWithShape="0">
              <a:schemeClr val="tx1"/>
            </a:outerShdw>
          </a:effectLst>
        </p:spPr>
        <p:txBody>
          <a:bodyPr wrap="square" rtlCol="0">
            <a:spAutoFit/>
          </a:bodyPr>
          <a:lstStyle/>
          <a:p>
            <a:pPr algn="ctr"/>
            <a:r>
              <a:rPr lang="es-ES" sz="9600" dirty="0">
                <a:solidFill>
                  <a:schemeClr val="bg1"/>
                </a:solidFill>
                <a:latin typeface="Bauhaus 93" panose="04030905020B02020C02" pitchFamily="82" charset="0"/>
              </a:rPr>
              <a:t>La aceptación del regalo evangélico</a:t>
            </a:r>
          </a:p>
        </p:txBody>
      </p:sp>
    </p:spTree>
    <p:extLst>
      <p:ext uri="{BB962C8B-B14F-4D97-AF65-F5344CB8AC3E}">
        <p14:creationId xmlns:p14="http://schemas.microsoft.com/office/powerpoint/2010/main" val="16577920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568214" y="217714"/>
            <a:ext cx="10982999" cy="6186309"/>
          </a:xfrm>
          <a:prstGeom prst="rect">
            <a:avLst/>
          </a:prstGeom>
          <a:noFill/>
          <a:effectLst>
            <a:outerShdw blurRad="50800" dist="50800" dir="5400000" algn="ctr" rotWithShape="0">
              <a:srgbClr val="000000">
                <a:alpha val="22000"/>
              </a:srgbClr>
            </a:outerShdw>
          </a:effectLst>
        </p:spPr>
        <p:txBody>
          <a:bodyPr wrap="square" rtlCol="0">
            <a:spAutoFit/>
          </a:bodyPr>
          <a:lstStyle/>
          <a:p>
            <a:r>
              <a:rPr lang="es-ES" sz="4400" b="1" dirty="0">
                <a:solidFill>
                  <a:srgbClr val="002060"/>
                </a:solidFill>
              </a:rPr>
              <a:t>Resumen de las etapas del evangelio eterno:</a:t>
            </a:r>
          </a:p>
          <a:p>
            <a:pPr marL="571500" indent="-571500">
              <a:buClr>
                <a:srgbClr val="FFFF00"/>
              </a:buClr>
              <a:buFont typeface="Wingdings" panose="05000000000000000000" pitchFamily="2" charset="2"/>
              <a:buChar char="Ø"/>
            </a:pPr>
            <a:r>
              <a:rPr lang="es-ES" sz="4400" b="1" dirty="0" smtClean="0">
                <a:solidFill>
                  <a:srgbClr val="002060"/>
                </a:solidFill>
              </a:rPr>
              <a:t>Fue </a:t>
            </a:r>
            <a:r>
              <a:rPr lang="es-ES" sz="4400" b="1" dirty="0">
                <a:solidFill>
                  <a:srgbClr val="FF0000"/>
                </a:solidFill>
              </a:rPr>
              <a:t>diseñado</a:t>
            </a:r>
            <a:r>
              <a:rPr lang="es-ES" sz="4400" b="1" dirty="0">
                <a:solidFill>
                  <a:srgbClr val="002060"/>
                </a:solidFill>
              </a:rPr>
              <a:t> por el Padre y el Hijo en los siglos de la eternidad</a:t>
            </a:r>
          </a:p>
          <a:p>
            <a:pPr marL="571500" indent="-571500">
              <a:buClr>
                <a:srgbClr val="FFFF00"/>
              </a:buClr>
              <a:buFont typeface="Wingdings" panose="05000000000000000000" pitchFamily="2" charset="2"/>
              <a:buChar char="Ø"/>
            </a:pPr>
            <a:r>
              <a:rPr lang="es-ES" sz="4400" b="1" dirty="0" smtClean="0">
                <a:solidFill>
                  <a:srgbClr val="002060"/>
                </a:solidFill>
              </a:rPr>
              <a:t>Fue </a:t>
            </a:r>
            <a:r>
              <a:rPr lang="es-ES" sz="4400" b="1" dirty="0">
                <a:solidFill>
                  <a:srgbClr val="002060"/>
                </a:solidFill>
              </a:rPr>
              <a:t>revelado por </a:t>
            </a:r>
            <a:r>
              <a:rPr lang="es-ES" sz="4400" b="1" dirty="0">
                <a:solidFill>
                  <a:srgbClr val="FF0000"/>
                </a:solidFill>
              </a:rPr>
              <a:t>primera vez </a:t>
            </a:r>
            <a:r>
              <a:rPr lang="es-ES" sz="4400" b="1" dirty="0">
                <a:solidFill>
                  <a:srgbClr val="002060"/>
                </a:solidFill>
              </a:rPr>
              <a:t>a Adán y Eva después que entró el pecado</a:t>
            </a:r>
          </a:p>
          <a:p>
            <a:pPr marL="571500" indent="-571500">
              <a:buClr>
                <a:srgbClr val="FFFF00"/>
              </a:buClr>
              <a:buFont typeface="Wingdings" panose="05000000000000000000" pitchFamily="2" charset="2"/>
              <a:buChar char="Ø"/>
            </a:pPr>
            <a:r>
              <a:rPr lang="es-ES" sz="4400" b="1" dirty="0" smtClean="0">
                <a:solidFill>
                  <a:srgbClr val="002060"/>
                </a:solidFill>
              </a:rPr>
              <a:t>Se </a:t>
            </a:r>
            <a:r>
              <a:rPr lang="es-ES" sz="4400" b="1" dirty="0">
                <a:solidFill>
                  <a:srgbClr val="FF0000"/>
                </a:solidFill>
              </a:rPr>
              <a:t>simbolizó</a:t>
            </a:r>
            <a:r>
              <a:rPr lang="es-ES" sz="4400" b="1" dirty="0">
                <a:solidFill>
                  <a:srgbClr val="002060"/>
                </a:solidFill>
              </a:rPr>
              <a:t> en el sistema de ofrendas y sacrificios del antiguo testamento</a:t>
            </a:r>
          </a:p>
          <a:p>
            <a:pPr marL="571500" indent="-571500">
              <a:buClr>
                <a:srgbClr val="FFFF00"/>
              </a:buClr>
              <a:buFont typeface="Wingdings" panose="05000000000000000000" pitchFamily="2" charset="2"/>
              <a:buChar char="Ø"/>
            </a:pPr>
            <a:r>
              <a:rPr lang="es-ES" sz="4400" b="1" dirty="0" smtClean="0">
                <a:solidFill>
                  <a:srgbClr val="FF0000"/>
                </a:solidFill>
              </a:rPr>
              <a:t>Cristo </a:t>
            </a:r>
            <a:r>
              <a:rPr lang="es-ES" sz="4400" b="1" dirty="0">
                <a:solidFill>
                  <a:srgbClr val="FF0000"/>
                </a:solidFill>
              </a:rPr>
              <a:t>cumplió </a:t>
            </a:r>
            <a:r>
              <a:rPr lang="es-ES" sz="4400" b="1" dirty="0">
                <a:solidFill>
                  <a:srgbClr val="002060"/>
                </a:solidFill>
              </a:rPr>
              <a:t>el sistema ritual del antiguo </a:t>
            </a:r>
            <a:r>
              <a:rPr lang="es-ES" sz="4400" b="1" dirty="0" smtClean="0">
                <a:solidFill>
                  <a:srgbClr val="002060"/>
                </a:solidFill>
              </a:rPr>
              <a:t>testamento</a:t>
            </a:r>
            <a:endParaRPr lang="es-ES" sz="4400" b="1" dirty="0">
              <a:solidFill>
                <a:srgbClr val="002060"/>
              </a:solidFill>
            </a:endParaRPr>
          </a:p>
        </p:txBody>
      </p:sp>
    </p:spTree>
    <p:extLst>
      <p:ext uri="{BB962C8B-B14F-4D97-AF65-F5344CB8AC3E}">
        <p14:creationId xmlns:p14="http://schemas.microsoft.com/office/powerpoint/2010/main" val="123963541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30441" y="1416759"/>
            <a:ext cx="11481130" cy="2862322"/>
          </a:xfrm>
          <a:prstGeom prst="rect">
            <a:avLst/>
          </a:prstGeom>
          <a:noFill/>
        </p:spPr>
        <p:txBody>
          <a:bodyPr wrap="square" rtlCol="0">
            <a:spAutoFit/>
          </a:bodyPr>
          <a:lstStyle/>
          <a:p>
            <a:pPr lvl="0"/>
            <a:r>
              <a:rPr lang="es-ES" sz="6000" b="1" dirty="0" smtClean="0">
                <a:solidFill>
                  <a:prstClr val="white"/>
                </a:solidFill>
              </a:rPr>
              <a:t>“. </a:t>
            </a:r>
            <a:r>
              <a:rPr lang="es-ES" sz="6000" b="1" dirty="0">
                <a:solidFill>
                  <a:prstClr val="white"/>
                </a:solidFill>
              </a:rPr>
              <a:t>. . pero el regalo de Dios es vida eternal en Cristo Jesús, señor nuestro.”</a:t>
            </a:r>
            <a:endParaRPr kumimoji="0" lang="es-ES" sz="6000" b="1" i="0" u="none" strike="noStrike" kern="1200" cap="none" spc="0" normalizeH="0" baseline="0" noProof="0" dirty="0">
              <a:ln>
                <a:noFill/>
              </a:ln>
              <a:solidFill>
                <a:prstClr val="white"/>
              </a:solidFill>
              <a:effectLst/>
              <a:uLnTx/>
              <a:uFillTx/>
              <a:latin typeface="Calibri" panose="020F0502020204030204"/>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04319" cy="584775"/>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200" b="1" dirty="0">
                <a:solidFill>
                  <a:srgbClr val="FF0000"/>
                </a:solidFill>
                <a:latin typeface="Arial Black" panose="020B0A04020102020204" pitchFamily="34" charset="0"/>
              </a:rPr>
              <a:t>La última parte de Romanos 6:23</a:t>
            </a:r>
            <a:r>
              <a:rPr lang="es-ES" sz="3200" b="1" dirty="0" smtClean="0">
                <a:solidFill>
                  <a:srgbClr val="FF0000"/>
                </a:solidFill>
                <a:latin typeface="Arial Black" panose="020B0A04020102020204" pitchFamily="34" charset="0"/>
              </a:rPr>
              <a:t>:</a:t>
            </a:r>
            <a:endParaRPr lang="es-ES" sz="3200" b="1" dirty="0">
              <a:solidFill>
                <a:srgbClr val="FF0000"/>
              </a:solidFill>
              <a:latin typeface="Arial Black" panose="020B0A04020102020204" pitchFamily="34" charset="0"/>
            </a:endParaRPr>
          </a:p>
        </p:txBody>
      </p:sp>
    </p:spTree>
    <p:extLst>
      <p:ext uri="{BB962C8B-B14F-4D97-AF65-F5344CB8AC3E}">
        <p14:creationId xmlns:p14="http://schemas.microsoft.com/office/powerpoint/2010/main" val="4814341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436728" y="372298"/>
            <a:ext cx="10570011" cy="6186309"/>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400" b="1" dirty="0">
                <a:solidFill>
                  <a:srgbClr val="FF0000"/>
                </a:solidFill>
              </a:rPr>
              <a:t>Ilustración</a:t>
            </a:r>
            <a:r>
              <a:rPr lang="es-ES" sz="4400" b="1" dirty="0">
                <a:solidFill>
                  <a:srgbClr val="002060"/>
                </a:solidFill>
              </a:rPr>
              <a:t>: El dueño de un banco por misericordia y gracia decide establecer una cuenta con suficiente capital para pagar las deudas de todo ser humano en el planeta tierra. Deposita en la cuenta suficiente capital para pagar la hipoteca, las tarjetas de crédito, los préstamos educativos, las tarjetas de almacenes por departamento, las cuotas del carro y todas las demás deudas.</a:t>
            </a:r>
            <a:endParaRPr lang="es-ES" sz="4400" b="1" dirty="0">
              <a:solidFill>
                <a:srgbClr val="002060"/>
              </a:solidFill>
            </a:endParaRPr>
          </a:p>
        </p:txBody>
      </p:sp>
    </p:spTree>
    <p:extLst>
      <p:ext uri="{BB962C8B-B14F-4D97-AF65-F5344CB8AC3E}">
        <p14:creationId xmlns:p14="http://schemas.microsoft.com/office/powerpoint/2010/main" val="155934538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668740" y="372298"/>
            <a:ext cx="10575724" cy="6247864"/>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000" b="1" dirty="0" smtClean="0">
                <a:solidFill>
                  <a:srgbClr val="002060"/>
                </a:solidFill>
              </a:rPr>
              <a:t>¿</a:t>
            </a:r>
            <a:r>
              <a:rPr lang="es-ES" sz="4000" b="1" dirty="0">
                <a:solidFill>
                  <a:srgbClr val="002060"/>
                </a:solidFill>
              </a:rPr>
              <a:t>Pero de que valdría establecer esta cuenta si nadie sabe que está disponible? Así que el dueño del banco anuncia por medio de todos los medios (palabra de boca, televisión, radio, internet, teléfono, la prensa, Facebook, Twitter, </a:t>
            </a:r>
            <a:r>
              <a:rPr lang="es-ES" sz="4000" b="1" dirty="0" err="1">
                <a:solidFill>
                  <a:srgbClr val="002060"/>
                </a:solidFill>
              </a:rPr>
              <a:t>What’s</a:t>
            </a:r>
            <a:r>
              <a:rPr lang="es-ES" sz="4000" b="1" dirty="0">
                <a:solidFill>
                  <a:srgbClr val="002060"/>
                </a:solidFill>
              </a:rPr>
              <a:t> Up, Instagram, y otros medios), la buena noticia que hay suficiente capital para saldar la totalidad de las deudas de todos los seres humanos. ¡No hay razón para quedar endeudados!!</a:t>
            </a:r>
            <a:endParaRPr lang="es-ES" sz="4000" b="1" dirty="0">
              <a:solidFill>
                <a:srgbClr val="002060"/>
              </a:solidFill>
            </a:endParaRPr>
          </a:p>
        </p:txBody>
      </p:sp>
    </p:spTree>
    <p:extLst>
      <p:ext uri="{BB962C8B-B14F-4D97-AF65-F5344CB8AC3E}">
        <p14:creationId xmlns:p14="http://schemas.microsoft.com/office/powerpoint/2010/main" val="177199864"/>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668739" y="372298"/>
            <a:ext cx="10931857" cy="6001643"/>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800" b="1" dirty="0">
                <a:solidFill>
                  <a:srgbClr val="002060"/>
                </a:solidFill>
              </a:rPr>
              <a:t>Pero hay una condición. Los deudores tienen que arrepentirse de haberse endeudado, confesar que hicieron mal y venir al banco confiando que el dueño en verdad está dispuesto a saldar sus deudas. Si escogen no venir al banco, se quedan endeudados a pesar de haber suficiente capital para cancelar todas sus deudas.</a:t>
            </a:r>
            <a:endParaRPr lang="es-ES" sz="4800" b="1" dirty="0">
              <a:solidFill>
                <a:srgbClr val="002060"/>
              </a:solidFill>
            </a:endParaRPr>
          </a:p>
        </p:txBody>
      </p:sp>
    </p:spTree>
    <p:extLst>
      <p:ext uri="{BB962C8B-B14F-4D97-AF65-F5344CB8AC3E}">
        <p14:creationId xmlns:p14="http://schemas.microsoft.com/office/powerpoint/2010/main" val="290085506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668739" y="372298"/>
            <a:ext cx="10931857" cy="6186309"/>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6600" b="1" dirty="0">
                <a:solidFill>
                  <a:srgbClr val="002060"/>
                </a:solidFill>
              </a:rPr>
              <a:t>La obra de Cristo en la tierra fue </a:t>
            </a:r>
            <a:r>
              <a:rPr lang="es-ES" sz="6600" b="1" dirty="0">
                <a:solidFill>
                  <a:srgbClr val="FF0000"/>
                </a:solidFill>
              </a:rPr>
              <a:t>para todos</a:t>
            </a:r>
            <a:r>
              <a:rPr lang="es-ES" sz="6600" b="1" dirty="0">
                <a:solidFill>
                  <a:srgbClr val="002060"/>
                </a:solidFill>
              </a:rPr>
              <a:t>. Cristo vivió una vida perfecta </a:t>
            </a:r>
            <a:r>
              <a:rPr lang="es-ES" sz="6600" b="1" dirty="0">
                <a:solidFill>
                  <a:srgbClr val="FF0000"/>
                </a:solidFill>
              </a:rPr>
              <a:t>en lugar de todos</a:t>
            </a:r>
            <a:r>
              <a:rPr lang="es-ES" sz="6600" b="1" dirty="0">
                <a:solidFill>
                  <a:srgbClr val="002060"/>
                </a:solidFill>
              </a:rPr>
              <a:t> y murió </a:t>
            </a:r>
            <a:r>
              <a:rPr lang="es-ES" sz="6600" b="1" dirty="0">
                <a:solidFill>
                  <a:srgbClr val="FF0000"/>
                </a:solidFill>
              </a:rPr>
              <a:t>en lugar de todos</a:t>
            </a:r>
            <a:r>
              <a:rPr lang="es-ES" sz="6600" b="1" dirty="0">
                <a:solidFill>
                  <a:srgbClr val="002060"/>
                </a:solidFill>
              </a:rPr>
              <a:t>. El capital está en el banco.</a:t>
            </a:r>
            <a:endParaRPr lang="es-ES" sz="6600" b="1" dirty="0">
              <a:solidFill>
                <a:srgbClr val="002060"/>
              </a:solidFill>
            </a:endParaRPr>
          </a:p>
        </p:txBody>
      </p:sp>
    </p:spTree>
    <p:extLst>
      <p:ext uri="{BB962C8B-B14F-4D97-AF65-F5344CB8AC3E}">
        <p14:creationId xmlns:p14="http://schemas.microsoft.com/office/powerpoint/2010/main" val="3862884693"/>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668739" y="372298"/>
            <a:ext cx="10931857" cy="6247864"/>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000" b="1" dirty="0">
                <a:solidFill>
                  <a:srgbClr val="002060"/>
                </a:solidFill>
              </a:rPr>
              <a:t>Pero la obra que hace Jesús en el santuario celestial es </a:t>
            </a:r>
            <a:r>
              <a:rPr lang="es-ES" sz="4000" b="1" dirty="0">
                <a:solidFill>
                  <a:srgbClr val="FF0000"/>
                </a:solidFill>
              </a:rPr>
              <a:t>individual y personal</a:t>
            </a:r>
            <a:r>
              <a:rPr lang="es-ES" sz="4000" b="1" dirty="0">
                <a:solidFill>
                  <a:srgbClr val="002060"/>
                </a:solidFill>
              </a:rPr>
              <a:t>. Solo aquellos que se </a:t>
            </a:r>
            <a:r>
              <a:rPr lang="es-ES" sz="4000" b="1" dirty="0">
                <a:solidFill>
                  <a:srgbClr val="FF0000"/>
                </a:solidFill>
              </a:rPr>
              <a:t>arrepienten</a:t>
            </a:r>
            <a:r>
              <a:rPr lang="es-ES" sz="4000" b="1" dirty="0">
                <a:solidFill>
                  <a:srgbClr val="002060"/>
                </a:solidFill>
              </a:rPr>
              <a:t> de haberse endeudado, </a:t>
            </a:r>
            <a:r>
              <a:rPr lang="es-ES" sz="4000" b="1" dirty="0">
                <a:solidFill>
                  <a:srgbClr val="FF0000"/>
                </a:solidFill>
              </a:rPr>
              <a:t>confiesan</a:t>
            </a:r>
            <a:r>
              <a:rPr lang="es-ES" sz="4000" b="1" dirty="0">
                <a:solidFill>
                  <a:srgbClr val="002060"/>
                </a:solidFill>
              </a:rPr>
              <a:t> que hicieron mal y </a:t>
            </a:r>
            <a:r>
              <a:rPr lang="es-ES" sz="4000" b="1" dirty="0">
                <a:solidFill>
                  <a:srgbClr val="FF0000"/>
                </a:solidFill>
              </a:rPr>
              <a:t>confían</a:t>
            </a:r>
            <a:r>
              <a:rPr lang="es-ES" sz="4000" b="1" dirty="0">
                <a:solidFill>
                  <a:srgbClr val="002060"/>
                </a:solidFill>
              </a:rPr>
              <a:t> en la vida y la muerte de Jesús recibirán el perdón de sus deudas. Durante los últimos dos mil años, Jesús ha estado recibiendo clientes en el santuario celestial. Después de adquirir los beneficios de la salvación en la tierra, Jesús los aplica a los penitentes en el lugar santo del santuario celestial.</a:t>
            </a:r>
            <a:endParaRPr lang="es-ES" sz="4000" b="1" dirty="0">
              <a:solidFill>
                <a:srgbClr val="002060"/>
              </a:solidFill>
            </a:endParaRPr>
          </a:p>
        </p:txBody>
      </p:sp>
    </p:spTree>
    <p:extLst>
      <p:ext uri="{BB962C8B-B14F-4D97-AF65-F5344CB8AC3E}">
        <p14:creationId xmlns:p14="http://schemas.microsoft.com/office/powerpoint/2010/main" val="2793543489"/>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668739" y="372298"/>
            <a:ext cx="10931857" cy="6001643"/>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800" b="1" dirty="0">
                <a:solidFill>
                  <a:srgbClr val="002060"/>
                </a:solidFill>
              </a:rPr>
              <a:t>“Cristo se ha comprometido a ser nuestro sustituto y garante, y no pasa por alto a nadie. Hay un </a:t>
            </a:r>
            <a:r>
              <a:rPr lang="es-ES" sz="4800" b="1" dirty="0">
                <a:solidFill>
                  <a:srgbClr val="FF0000"/>
                </a:solidFill>
              </a:rPr>
              <a:t>fondo inagotable </a:t>
            </a:r>
            <a:r>
              <a:rPr lang="es-ES" sz="4800" b="1" dirty="0">
                <a:solidFill>
                  <a:srgbClr val="002060"/>
                </a:solidFill>
              </a:rPr>
              <a:t>de obediencia perfecta que proviene de su obediencia. En el cielo sus méritos, abnegación y sacrificio propio, </a:t>
            </a:r>
            <a:r>
              <a:rPr lang="es-ES" sz="4800" b="1" dirty="0">
                <a:solidFill>
                  <a:srgbClr val="FF0000"/>
                </a:solidFill>
              </a:rPr>
              <a:t>se atesoran como incienso</a:t>
            </a:r>
            <a:r>
              <a:rPr lang="es-ES" sz="4800" b="1" dirty="0">
                <a:solidFill>
                  <a:srgbClr val="002060"/>
                </a:solidFill>
              </a:rPr>
              <a:t> que se ofrece juntamente con las oraciones de su pueblo. </a:t>
            </a:r>
            <a:endParaRPr lang="es-ES" sz="4800" b="1" dirty="0">
              <a:solidFill>
                <a:srgbClr val="002060"/>
              </a:solidFill>
            </a:endParaRPr>
          </a:p>
        </p:txBody>
      </p:sp>
    </p:spTree>
    <p:extLst>
      <p:ext uri="{BB962C8B-B14F-4D97-AF65-F5344CB8AC3E}">
        <p14:creationId xmlns:p14="http://schemas.microsoft.com/office/powerpoint/2010/main" val="3623798139"/>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668739" y="372298"/>
            <a:ext cx="10931857" cy="6186309"/>
          </a:xfrm>
          <a:prstGeom prst="rect">
            <a:avLst/>
          </a:prstGeom>
          <a:noFill/>
          <a:effectLst>
            <a:outerShdw blurRad="50800" dist="50800" dir="5400000" algn="ctr" rotWithShape="0">
              <a:srgbClr val="000000">
                <a:alpha val="22000"/>
              </a:srgbClr>
            </a:outerShdw>
          </a:effectLst>
        </p:spPr>
        <p:txBody>
          <a:bodyPr wrap="square" rtlCol="0">
            <a:spAutoFit/>
          </a:bodyPr>
          <a:lstStyle/>
          <a:p>
            <a:pPr>
              <a:buClr>
                <a:srgbClr val="FF0000"/>
              </a:buClr>
            </a:pPr>
            <a:r>
              <a:rPr lang="es-ES" sz="4400" b="1" dirty="0" smtClean="0">
                <a:solidFill>
                  <a:srgbClr val="002060"/>
                </a:solidFill>
              </a:rPr>
              <a:t>Cuando </a:t>
            </a:r>
            <a:r>
              <a:rPr lang="es-ES" sz="4400" b="1" dirty="0">
                <a:solidFill>
                  <a:srgbClr val="002060"/>
                </a:solidFill>
              </a:rPr>
              <a:t>las oraciones sinceras y humildes de los pecadores ascienden al trono de Dios, Cristo </a:t>
            </a:r>
            <a:r>
              <a:rPr lang="es-ES" sz="4400" b="1" dirty="0">
                <a:solidFill>
                  <a:srgbClr val="FF0000"/>
                </a:solidFill>
              </a:rPr>
              <a:t>mezcla con ellas </a:t>
            </a:r>
            <a:r>
              <a:rPr lang="es-ES" sz="4400" b="1" dirty="0">
                <a:solidFill>
                  <a:srgbClr val="002060"/>
                </a:solidFill>
              </a:rPr>
              <a:t>los méritos de su propia </a:t>
            </a:r>
            <a:r>
              <a:rPr lang="es-ES" sz="4400" b="1" dirty="0">
                <a:solidFill>
                  <a:srgbClr val="FF0000"/>
                </a:solidFill>
              </a:rPr>
              <a:t>vida de perfecta obediencia</a:t>
            </a:r>
            <a:r>
              <a:rPr lang="es-ES" sz="4400" b="1" dirty="0">
                <a:solidFill>
                  <a:srgbClr val="002060"/>
                </a:solidFill>
              </a:rPr>
              <a:t>. Nuestras oraciones resultan </a:t>
            </a:r>
            <a:r>
              <a:rPr lang="es-ES" sz="4400" b="1" dirty="0">
                <a:solidFill>
                  <a:srgbClr val="FF0000"/>
                </a:solidFill>
              </a:rPr>
              <a:t>fragantes gracias a este incienso</a:t>
            </a:r>
            <a:r>
              <a:rPr lang="es-ES" sz="4400" b="1" dirty="0">
                <a:solidFill>
                  <a:srgbClr val="002060"/>
                </a:solidFill>
              </a:rPr>
              <a:t>. Cristo se ha comprometido a interceder en nuestro favor, y el Padre siempre oye al Hijo.” </a:t>
            </a:r>
            <a:r>
              <a:rPr lang="es-ES" sz="4400" b="1" i="1" dirty="0">
                <a:solidFill>
                  <a:srgbClr val="7030A0"/>
                </a:solidFill>
              </a:rPr>
              <a:t>Hijos e Hijas de Dios, p. 24</a:t>
            </a:r>
            <a:endParaRPr lang="es-ES" sz="4400" b="1" i="1" dirty="0">
              <a:solidFill>
                <a:srgbClr val="7030A0"/>
              </a:solidFill>
            </a:endParaRPr>
          </a:p>
        </p:txBody>
      </p:sp>
    </p:spTree>
    <p:extLst>
      <p:ext uri="{BB962C8B-B14F-4D97-AF65-F5344CB8AC3E}">
        <p14:creationId xmlns:p14="http://schemas.microsoft.com/office/powerpoint/2010/main" val="97463522"/>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30441" y="1416759"/>
            <a:ext cx="11481130" cy="2862322"/>
          </a:xfrm>
          <a:prstGeom prst="rect">
            <a:avLst/>
          </a:prstGeom>
          <a:noFill/>
        </p:spPr>
        <p:txBody>
          <a:bodyPr wrap="square" rtlCol="0">
            <a:spAutoFit/>
          </a:bodyPr>
          <a:lstStyle/>
          <a:p>
            <a:pPr lvl="0"/>
            <a:r>
              <a:rPr lang="es-ES" sz="6000" b="1" dirty="0" smtClean="0">
                <a:solidFill>
                  <a:prstClr val="white"/>
                </a:solidFill>
              </a:rPr>
              <a:t>“. </a:t>
            </a:r>
            <a:r>
              <a:rPr lang="es-ES" sz="6000" b="1" dirty="0">
                <a:solidFill>
                  <a:prstClr val="white"/>
                </a:solidFill>
              </a:rPr>
              <a:t>. . para que todo aquel </a:t>
            </a:r>
            <a:r>
              <a:rPr lang="es-ES" sz="6000" b="1" dirty="0">
                <a:solidFill>
                  <a:srgbClr val="FFFF00"/>
                </a:solidFill>
              </a:rPr>
              <a:t>que en él cree</a:t>
            </a:r>
            <a:r>
              <a:rPr lang="es-ES" sz="6000" b="1" dirty="0">
                <a:solidFill>
                  <a:prstClr val="white"/>
                </a:solidFill>
              </a:rPr>
              <a:t>, no se pierda, mas tenga vida eterna</a:t>
            </a:r>
            <a:r>
              <a:rPr lang="es-ES" sz="6000" b="1" dirty="0" smtClean="0">
                <a:solidFill>
                  <a:prstClr val="white"/>
                </a:solidFill>
              </a:rPr>
              <a:t>.”</a:t>
            </a:r>
            <a:endParaRPr kumimoji="0" lang="es-ES" sz="6000" b="1" i="0" u="none" strike="noStrike" kern="1200" cap="none" spc="0" normalizeH="0" baseline="0" noProof="0" dirty="0">
              <a:ln>
                <a:noFill/>
              </a:ln>
              <a:solidFill>
                <a:prstClr val="white"/>
              </a:solidFill>
              <a:effectLst/>
              <a:uLnTx/>
              <a:uFillTx/>
              <a:latin typeface="Calibri" panose="020F0502020204030204"/>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04319" cy="584775"/>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200" b="1" dirty="0">
                <a:solidFill>
                  <a:srgbClr val="FF0000"/>
                </a:solidFill>
                <a:latin typeface="Arial Black" panose="020B0A04020102020204" pitchFamily="34" charset="0"/>
              </a:rPr>
              <a:t>Juan 3:16:</a:t>
            </a:r>
          </a:p>
        </p:txBody>
      </p:sp>
    </p:spTree>
    <p:extLst>
      <p:ext uri="{BB962C8B-B14F-4D97-AF65-F5344CB8AC3E}">
        <p14:creationId xmlns:p14="http://schemas.microsoft.com/office/powerpoint/2010/main" val="3964344319"/>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30441" y="1416759"/>
            <a:ext cx="11481130" cy="4708981"/>
          </a:xfrm>
          <a:prstGeom prst="rect">
            <a:avLst/>
          </a:prstGeom>
          <a:noFill/>
        </p:spPr>
        <p:txBody>
          <a:bodyPr wrap="square" rtlCol="0">
            <a:spAutoFit/>
          </a:bodyPr>
          <a:lstStyle/>
          <a:p>
            <a:pPr lvl="0"/>
            <a:r>
              <a:rPr lang="es-ES" sz="6000" b="1" dirty="0" smtClean="0">
                <a:solidFill>
                  <a:prstClr val="white"/>
                </a:solidFill>
              </a:rPr>
              <a:t>“</a:t>
            </a:r>
            <a:r>
              <a:rPr lang="es-ES" sz="6000" b="1" dirty="0">
                <a:solidFill>
                  <a:prstClr val="white"/>
                </a:solidFill>
              </a:rPr>
              <a:t>Pedro les dijo: </a:t>
            </a:r>
            <a:r>
              <a:rPr lang="es-ES" sz="6000" b="1" dirty="0">
                <a:solidFill>
                  <a:srgbClr val="FFFF00"/>
                </a:solidFill>
              </a:rPr>
              <a:t>Arrepentíos</a:t>
            </a:r>
            <a:r>
              <a:rPr lang="es-ES" sz="6000" b="1" dirty="0">
                <a:solidFill>
                  <a:prstClr val="white"/>
                </a:solidFill>
              </a:rPr>
              <a:t>, y bautícese </a:t>
            </a:r>
            <a:r>
              <a:rPr lang="es-ES" sz="6000" b="1" dirty="0">
                <a:solidFill>
                  <a:srgbClr val="FFFF00"/>
                </a:solidFill>
              </a:rPr>
              <a:t>cada uno </a:t>
            </a:r>
            <a:r>
              <a:rPr lang="es-ES" sz="6000" b="1" dirty="0">
                <a:solidFill>
                  <a:prstClr val="white"/>
                </a:solidFill>
              </a:rPr>
              <a:t>de vosotros en el nombre de Jesucristo para </a:t>
            </a:r>
            <a:r>
              <a:rPr lang="es-ES" sz="6000" b="1" dirty="0">
                <a:solidFill>
                  <a:srgbClr val="FFFF00"/>
                </a:solidFill>
              </a:rPr>
              <a:t>perdón</a:t>
            </a:r>
            <a:r>
              <a:rPr lang="es-ES" sz="6000" b="1" dirty="0">
                <a:solidFill>
                  <a:prstClr val="white"/>
                </a:solidFill>
              </a:rPr>
              <a:t> de los pecados; y </a:t>
            </a:r>
            <a:r>
              <a:rPr lang="es-ES" sz="6000" b="1" dirty="0">
                <a:solidFill>
                  <a:srgbClr val="FFFF00"/>
                </a:solidFill>
              </a:rPr>
              <a:t>recibiréis</a:t>
            </a:r>
            <a:r>
              <a:rPr lang="es-ES" sz="6000" b="1" dirty="0">
                <a:solidFill>
                  <a:prstClr val="white"/>
                </a:solidFill>
              </a:rPr>
              <a:t> el don del Espíritu Santo.”</a:t>
            </a:r>
            <a:endParaRPr kumimoji="0" lang="es-ES" sz="6000" b="1" i="0" u="none" strike="noStrike" kern="1200" cap="none" spc="0" normalizeH="0" baseline="0" noProof="0" dirty="0">
              <a:ln>
                <a:noFill/>
              </a:ln>
              <a:solidFill>
                <a:prstClr val="white"/>
              </a:solidFill>
              <a:effectLst/>
              <a:uLnTx/>
              <a:uFillTx/>
              <a:latin typeface="Calibri" panose="020F0502020204030204"/>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04319" cy="584775"/>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200" b="1" dirty="0">
                <a:solidFill>
                  <a:srgbClr val="FF0000"/>
                </a:solidFill>
                <a:latin typeface="Arial Black" panose="020B0A04020102020204" pitchFamily="34" charset="0"/>
              </a:rPr>
              <a:t>Hechos 2:38:</a:t>
            </a:r>
          </a:p>
        </p:txBody>
      </p:sp>
    </p:spTree>
    <p:extLst>
      <p:ext uri="{BB962C8B-B14F-4D97-AF65-F5344CB8AC3E}">
        <p14:creationId xmlns:p14="http://schemas.microsoft.com/office/powerpoint/2010/main" val="20033863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0EBB38F-B3A9-4F61-9E89-DC60792F39B7}"/>
              </a:ext>
            </a:extLst>
          </p:cNvPr>
          <p:cNvSpPr/>
          <p:nvPr/>
        </p:nvSpPr>
        <p:spPr>
          <a:xfrm>
            <a:off x="203200" y="217714"/>
            <a:ext cx="11713029" cy="6487886"/>
          </a:xfrm>
          <a:prstGeom prst="rect">
            <a:avLst/>
          </a:prstGeom>
          <a:gradFill flip="none" rotWithShape="1">
            <a:gsLst>
              <a:gs pos="100000">
                <a:srgbClr val="002060">
                  <a:alpha val="43000"/>
                </a:srgbClr>
              </a:gs>
              <a:gs pos="70000">
                <a:srgbClr val="558868">
                  <a:alpha val="0"/>
                </a:srgbClr>
              </a:gs>
              <a:gs pos="2000">
                <a:schemeClr val="bg1">
                  <a:alpha val="66000"/>
                </a:schemeClr>
              </a:gs>
            </a:gsLst>
            <a:lin ang="16200000" scaled="1"/>
            <a:tileRect/>
          </a:gradFill>
          <a:ln w="57150">
            <a:solidFill>
              <a:srgbClr val="D18A7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solidFill>
                <a:srgbClr val="F4ECBB"/>
              </a:solidFill>
            </a:endParaRPr>
          </a:p>
        </p:txBody>
      </p:sp>
      <p:sp>
        <p:nvSpPr>
          <p:cNvPr id="16" name="Triángulo rectángulo 15">
            <a:extLst>
              <a:ext uri="{FF2B5EF4-FFF2-40B4-BE49-F238E27FC236}">
                <a16:creationId xmlns:a16="http://schemas.microsoft.com/office/drawing/2014/main" id="{269D9D2B-D5E2-4FE2-A6AF-84CF4C7C3488}"/>
              </a:ext>
            </a:extLst>
          </p:cNvPr>
          <p:cNvSpPr/>
          <p:nvPr/>
        </p:nvSpPr>
        <p:spPr>
          <a:xfrm rot="16200000">
            <a:off x="10896105" y="5562105"/>
            <a:ext cx="1406529" cy="1185261"/>
          </a:xfrm>
          <a:prstGeom prst="rtTriangl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pic>
        <p:nvPicPr>
          <p:cNvPr id="20" name="Imagen 19">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1244464" y="5794349"/>
            <a:ext cx="1063651" cy="1063651"/>
          </a:xfrm>
          <a:prstGeom prst="rect">
            <a:avLst/>
          </a:prstGeom>
          <a:effectLst>
            <a:outerShdw blurRad="50800" dist="50800" dir="5400000" algn="ctr" rotWithShape="0">
              <a:srgbClr val="000000"/>
            </a:outerShdw>
          </a:effectLst>
        </p:spPr>
      </p:pic>
      <p:sp>
        <p:nvSpPr>
          <p:cNvPr id="5" name="CuadroTexto 4">
            <a:extLst>
              <a:ext uri="{FF2B5EF4-FFF2-40B4-BE49-F238E27FC236}">
                <a16:creationId xmlns:a16="http://schemas.microsoft.com/office/drawing/2014/main" id="{6CAD3145-9D40-4590-9C0F-0720C96D48ED}"/>
              </a:ext>
            </a:extLst>
          </p:cNvPr>
          <p:cNvSpPr txBox="1"/>
          <p:nvPr/>
        </p:nvSpPr>
        <p:spPr>
          <a:xfrm>
            <a:off x="203199" y="368502"/>
            <a:ext cx="11713030" cy="6186309"/>
          </a:xfrm>
          <a:prstGeom prst="rect">
            <a:avLst/>
          </a:prstGeom>
          <a:noFill/>
          <a:effectLst>
            <a:outerShdw blurRad="50800" dist="50800" dir="5400000" algn="ctr" rotWithShape="0">
              <a:srgbClr val="000000">
                <a:alpha val="22000"/>
              </a:srgbClr>
            </a:outerShdw>
          </a:effectLst>
        </p:spPr>
        <p:txBody>
          <a:bodyPr wrap="square" rtlCol="0">
            <a:spAutoFit/>
          </a:bodyPr>
          <a:lstStyle/>
          <a:p>
            <a:pPr marL="571500" indent="-571500">
              <a:buClr>
                <a:srgbClr val="FFFF00"/>
              </a:buClr>
              <a:buFont typeface="Wingdings" panose="05000000000000000000" pitchFamily="2" charset="2"/>
              <a:buChar char="Ø"/>
            </a:pPr>
            <a:r>
              <a:rPr lang="es-ES" sz="4400" b="1" dirty="0" smtClean="0">
                <a:solidFill>
                  <a:srgbClr val="002060"/>
                </a:solidFill>
              </a:rPr>
              <a:t>El </a:t>
            </a:r>
            <a:r>
              <a:rPr lang="es-ES" sz="4400" b="1" dirty="0">
                <a:solidFill>
                  <a:srgbClr val="FF0000"/>
                </a:solidFill>
              </a:rPr>
              <a:t>cielo lo celebró </a:t>
            </a:r>
            <a:r>
              <a:rPr lang="es-ES" sz="4400" b="1" dirty="0">
                <a:solidFill>
                  <a:srgbClr val="002060"/>
                </a:solidFill>
              </a:rPr>
              <a:t>cuando Jesús regresó al cielo</a:t>
            </a:r>
          </a:p>
          <a:p>
            <a:pPr marL="571500" indent="-571500">
              <a:buClr>
                <a:srgbClr val="FFFF00"/>
              </a:buClr>
              <a:buFont typeface="Wingdings" panose="05000000000000000000" pitchFamily="2" charset="2"/>
              <a:buChar char="Ø"/>
            </a:pPr>
            <a:r>
              <a:rPr lang="es-ES" sz="4400" b="1" dirty="0" smtClean="0">
                <a:solidFill>
                  <a:srgbClr val="002060"/>
                </a:solidFill>
              </a:rPr>
              <a:t>Es </a:t>
            </a:r>
            <a:r>
              <a:rPr lang="es-ES" sz="4400" b="1" dirty="0">
                <a:solidFill>
                  <a:srgbClr val="002060"/>
                </a:solidFill>
              </a:rPr>
              <a:t>necesario </a:t>
            </a:r>
            <a:r>
              <a:rPr lang="es-ES" sz="4400" b="1" dirty="0">
                <a:solidFill>
                  <a:srgbClr val="FF0000"/>
                </a:solidFill>
              </a:rPr>
              <a:t>recibir los beneficios </a:t>
            </a:r>
            <a:r>
              <a:rPr lang="es-ES" sz="4400" b="1" dirty="0">
                <a:solidFill>
                  <a:srgbClr val="002060"/>
                </a:solidFill>
              </a:rPr>
              <a:t>del evangelio para ser salvo</a:t>
            </a:r>
          </a:p>
          <a:p>
            <a:pPr marL="571500" indent="-571500">
              <a:buClr>
                <a:srgbClr val="FFFF00"/>
              </a:buClr>
              <a:buFont typeface="Wingdings" panose="05000000000000000000" pitchFamily="2" charset="2"/>
              <a:buChar char="Ø"/>
            </a:pPr>
            <a:r>
              <a:rPr lang="es-ES" sz="4400" b="1" dirty="0" smtClean="0">
                <a:solidFill>
                  <a:srgbClr val="002060"/>
                </a:solidFill>
              </a:rPr>
              <a:t>La </a:t>
            </a:r>
            <a:r>
              <a:rPr lang="es-ES" sz="4400" b="1" dirty="0">
                <a:solidFill>
                  <a:srgbClr val="002060"/>
                </a:solidFill>
              </a:rPr>
              <a:t>recepción del evangelio conlleva </a:t>
            </a:r>
            <a:r>
              <a:rPr lang="es-ES" sz="4400" b="1" dirty="0">
                <a:solidFill>
                  <a:srgbClr val="FF0000"/>
                </a:solidFill>
              </a:rPr>
              <a:t>obligaciones</a:t>
            </a:r>
          </a:p>
          <a:p>
            <a:pPr marL="571500" indent="-571500">
              <a:buClr>
                <a:srgbClr val="FFFF00"/>
              </a:buClr>
              <a:buFont typeface="Wingdings" panose="05000000000000000000" pitchFamily="2" charset="2"/>
              <a:buChar char="Ø"/>
            </a:pPr>
            <a:r>
              <a:rPr lang="es-ES" sz="4400" b="1" dirty="0" smtClean="0">
                <a:solidFill>
                  <a:srgbClr val="002060"/>
                </a:solidFill>
              </a:rPr>
              <a:t>La </a:t>
            </a:r>
            <a:r>
              <a:rPr lang="es-ES" sz="4400" b="1" dirty="0">
                <a:solidFill>
                  <a:srgbClr val="002060"/>
                </a:solidFill>
              </a:rPr>
              <a:t>tarea del pueblo de Dios es </a:t>
            </a:r>
            <a:r>
              <a:rPr lang="es-ES" sz="4400" b="1" dirty="0">
                <a:solidFill>
                  <a:srgbClr val="FF0000"/>
                </a:solidFill>
              </a:rPr>
              <a:t>predicar el evangelio</a:t>
            </a:r>
            <a:r>
              <a:rPr lang="es-ES" sz="4400" b="1" dirty="0">
                <a:solidFill>
                  <a:srgbClr val="002060"/>
                </a:solidFill>
              </a:rPr>
              <a:t> en todo el mundo</a:t>
            </a:r>
          </a:p>
          <a:p>
            <a:pPr marL="571500" indent="-571500">
              <a:buClr>
                <a:srgbClr val="FFFF00"/>
              </a:buClr>
              <a:buFont typeface="Wingdings" panose="05000000000000000000" pitchFamily="2" charset="2"/>
              <a:buChar char="Ø"/>
            </a:pPr>
            <a:r>
              <a:rPr lang="es-ES" sz="4400" b="1" dirty="0" smtClean="0">
                <a:solidFill>
                  <a:srgbClr val="002060"/>
                </a:solidFill>
              </a:rPr>
              <a:t>El </a:t>
            </a:r>
            <a:r>
              <a:rPr lang="es-ES" sz="4400" b="1" dirty="0">
                <a:solidFill>
                  <a:srgbClr val="002060"/>
                </a:solidFill>
              </a:rPr>
              <a:t>evangelio será el tópico de estudio del pueblo de Dios por la </a:t>
            </a:r>
            <a:r>
              <a:rPr lang="es-ES" sz="4400" b="1" dirty="0">
                <a:solidFill>
                  <a:srgbClr val="FF0000"/>
                </a:solidFill>
              </a:rPr>
              <a:t>eternidad</a:t>
            </a:r>
          </a:p>
        </p:txBody>
      </p:sp>
    </p:spTree>
    <p:extLst>
      <p:ext uri="{BB962C8B-B14F-4D97-AF65-F5344CB8AC3E}">
        <p14:creationId xmlns:p14="http://schemas.microsoft.com/office/powerpoint/2010/main" val="9739094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30441" y="1416759"/>
            <a:ext cx="11481130" cy="3785652"/>
          </a:xfrm>
          <a:prstGeom prst="rect">
            <a:avLst/>
          </a:prstGeom>
          <a:noFill/>
        </p:spPr>
        <p:txBody>
          <a:bodyPr wrap="square" rtlCol="0">
            <a:spAutoFit/>
          </a:bodyPr>
          <a:lstStyle/>
          <a:p>
            <a:pPr lvl="0"/>
            <a:r>
              <a:rPr lang="es-ES" sz="6000" b="1" dirty="0" smtClean="0">
                <a:solidFill>
                  <a:prstClr val="white"/>
                </a:solidFill>
              </a:rPr>
              <a:t>“</a:t>
            </a:r>
            <a:r>
              <a:rPr lang="es-ES" sz="6000" b="1" dirty="0">
                <a:solidFill>
                  <a:prstClr val="white"/>
                </a:solidFill>
              </a:rPr>
              <a:t>A éste, Dios ha </a:t>
            </a:r>
            <a:r>
              <a:rPr lang="es-ES" sz="6000" b="1" dirty="0">
                <a:solidFill>
                  <a:srgbClr val="FFFF00"/>
                </a:solidFill>
              </a:rPr>
              <a:t>exaltado</a:t>
            </a:r>
            <a:r>
              <a:rPr lang="es-ES" sz="6000" b="1" dirty="0">
                <a:solidFill>
                  <a:prstClr val="white"/>
                </a:solidFill>
              </a:rPr>
              <a:t> con su diestra por Príncipe y Salvador, para </a:t>
            </a:r>
            <a:r>
              <a:rPr lang="es-ES" sz="6000" b="1" dirty="0">
                <a:solidFill>
                  <a:srgbClr val="FFFF00"/>
                </a:solidFill>
              </a:rPr>
              <a:t>dar a Israel arrepentimiento </a:t>
            </a:r>
            <a:r>
              <a:rPr lang="es-ES" sz="6000" b="1" dirty="0">
                <a:solidFill>
                  <a:prstClr val="white"/>
                </a:solidFill>
              </a:rPr>
              <a:t>y </a:t>
            </a:r>
            <a:r>
              <a:rPr lang="es-ES" sz="6000" b="1" dirty="0">
                <a:solidFill>
                  <a:srgbClr val="FFFF00"/>
                </a:solidFill>
              </a:rPr>
              <a:t>perdón</a:t>
            </a:r>
            <a:r>
              <a:rPr lang="es-ES" sz="6000" b="1" dirty="0">
                <a:solidFill>
                  <a:prstClr val="white"/>
                </a:solidFill>
              </a:rPr>
              <a:t> de pecados.”</a:t>
            </a:r>
            <a:endParaRPr kumimoji="0" lang="es-ES" sz="6000" b="1" i="0" u="none" strike="noStrike" kern="1200" cap="none" spc="0" normalizeH="0" baseline="0" noProof="0" dirty="0">
              <a:ln>
                <a:noFill/>
              </a:ln>
              <a:solidFill>
                <a:prstClr val="white"/>
              </a:solidFill>
              <a:effectLst/>
              <a:uLnTx/>
              <a:uFillTx/>
              <a:latin typeface="Calibri" panose="020F0502020204030204"/>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04319" cy="584775"/>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200" b="1" dirty="0">
                <a:solidFill>
                  <a:srgbClr val="FF0000"/>
                </a:solidFill>
                <a:latin typeface="Arial Black" panose="020B0A04020102020204" pitchFamily="34" charset="0"/>
              </a:rPr>
              <a:t>Hechos 5:31:</a:t>
            </a:r>
          </a:p>
        </p:txBody>
      </p:sp>
    </p:spTree>
    <p:extLst>
      <p:ext uri="{BB962C8B-B14F-4D97-AF65-F5344CB8AC3E}">
        <p14:creationId xmlns:p14="http://schemas.microsoft.com/office/powerpoint/2010/main" val="3764668084"/>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30441" y="1416759"/>
            <a:ext cx="11481130" cy="3785652"/>
          </a:xfrm>
          <a:prstGeom prst="rect">
            <a:avLst/>
          </a:prstGeom>
          <a:noFill/>
        </p:spPr>
        <p:txBody>
          <a:bodyPr wrap="square" rtlCol="0">
            <a:spAutoFit/>
          </a:bodyPr>
          <a:lstStyle/>
          <a:p>
            <a:pPr lvl="0"/>
            <a:r>
              <a:rPr lang="es-ES" sz="6000" b="1" dirty="0" smtClean="0">
                <a:solidFill>
                  <a:prstClr val="white"/>
                </a:solidFill>
              </a:rPr>
              <a:t>“</a:t>
            </a:r>
            <a:r>
              <a:rPr lang="es-ES" sz="6000" b="1" dirty="0">
                <a:solidFill>
                  <a:prstClr val="white"/>
                </a:solidFill>
              </a:rPr>
              <a:t>De éste dan testimonio todos los profetas, que todos los que en él </a:t>
            </a:r>
            <a:r>
              <a:rPr lang="es-ES" sz="6000" b="1" dirty="0">
                <a:solidFill>
                  <a:srgbClr val="FFFF00"/>
                </a:solidFill>
              </a:rPr>
              <a:t>creyeren</a:t>
            </a:r>
            <a:r>
              <a:rPr lang="es-ES" sz="6000" b="1" dirty="0">
                <a:solidFill>
                  <a:prstClr val="white"/>
                </a:solidFill>
              </a:rPr>
              <a:t>, </a:t>
            </a:r>
            <a:r>
              <a:rPr lang="es-ES" sz="6000" b="1" dirty="0">
                <a:solidFill>
                  <a:srgbClr val="FFFF00"/>
                </a:solidFill>
              </a:rPr>
              <a:t>recibirán perdón </a:t>
            </a:r>
            <a:r>
              <a:rPr lang="es-ES" sz="6000" b="1" dirty="0">
                <a:solidFill>
                  <a:prstClr val="white"/>
                </a:solidFill>
              </a:rPr>
              <a:t>de pecados por su nombre.”</a:t>
            </a:r>
            <a:endParaRPr kumimoji="0" lang="es-ES" sz="6000" b="1" i="0" u="none" strike="noStrike" kern="1200" cap="none" spc="0" normalizeH="0" baseline="0" noProof="0" dirty="0">
              <a:ln>
                <a:noFill/>
              </a:ln>
              <a:solidFill>
                <a:prstClr val="white"/>
              </a:solidFill>
              <a:effectLst/>
              <a:uLnTx/>
              <a:uFillTx/>
              <a:latin typeface="Calibri" panose="020F0502020204030204"/>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04319" cy="584775"/>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200" b="1" dirty="0">
                <a:solidFill>
                  <a:srgbClr val="FF0000"/>
                </a:solidFill>
                <a:latin typeface="Arial Black" panose="020B0A04020102020204" pitchFamily="34" charset="0"/>
              </a:rPr>
              <a:t>Hechos 10:43:</a:t>
            </a:r>
          </a:p>
        </p:txBody>
      </p:sp>
    </p:spTree>
    <p:extLst>
      <p:ext uri="{BB962C8B-B14F-4D97-AF65-F5344CB8AC3E}">
        <p14:creationId xmlns:p14="http://schemas.microsoft.com/office/powerpoint/2010/main" val="464282949"/>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30441" y="1416759"/>
            <a:ext cx="11481130" cy="3785652"/>
          </a:xfrm>
          <a:prstGeom prst="rect">
            <a:avLst/>
          </a:prstGeom>
          <a:noFill/>
        </p:spPr>
        <p:txBody>
          <a:bodyPr wrap="square" rtlCol="0">
            <a:spAutoFit/>
          </a:bodyPr>
          <a:lstStyle/>
          <a:p>
            <a:pPr lvl="0"/>
            <a:r>
              <a:rPr lang="es-ES" sz="6000" b="1" dirty="0" smtClean="0">
                <a:solidFill>
                  <a:prstClr val="white"/>
                </a:solidFill>
              </a:rPr>
              <a:t>“. </a:t>
            </a:r>
            <a:r>
              <a:rPr lang="es-ES" sz="6000" b="1" dirty="0">
                <a:solidFill>
                  <a:prstClr val="white"/>
                </a:solidFill>
              </a:rPr>
              <a:t>. . por lo cual puede también salvar perpetuamente a </a:t>
            </a:r>
            <a:r>
              <a:rPr lang="es-ES" sz="6000" b="1" dirty="0">
                <a:solidFill>
                  <a:srgbClr val="FFFF00"/>
                </a:solidFill>
              </a:rPr>
              <a:t>los que por él se acercan</a:t>
            </a:r>
            <a:r>
              <a:rPr lang="es-ES" sz="6000" b="1" dirty="0">
                <a:solidFill>
                  <a:prstClr val="white"/>
                </a:solidFill>
              </a:rPr>
              <a:t> a Dios, viviendo siempre para </a:t>
            </a:r>
            <a:r>
              <a:rPr lang="es-ES" sz="6000" b="1" dirty="0">
                <a:solidFill>
                  <a:srgbClr val="FFFF00"/>
                </a:solidFill>
              </a:rPr>
              <a:t>interceder por ellos</a:t>
            </a:r>
            <a:r>
              <a:rPr lang="es-ES" sz="6000" b="1" dirty="0">
                <a:solidFill>
                  <a:prstClr val="white"/>
                </a:solidFill>
              </a:rPr>
              <a:t>.”</a:t>
            </a:r>
            <a:endParaRPr kumimoji="0" lang="es-ES" sz="6000" b="1" i="0" u="none" strike="noStrike" kern="1200" cap="none" spc="0" normalizeH="0" baseline="0" noProof="0" dirty="0">
              <a:ln>
                <a:noFill/>
              </a:ln>
              <a:solidFill>
                <a:prstClr val="white"/>
              </a:solidFill>
              <a:effectLst/>
              <a:uLnTx/>
              <a:uFillTx/>
              <a:latin typeface="Calibri" panose="020F0502020204030204"/>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04319" cy="584775"/>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200" b="1" dirty="0">
                <a:solidFill>
                  <a:srgbClr val="FF0000"/>
                </a:solidFill>
                <a:latin typeface="Arial Black" panose="020B0A04020102020204" pitchFamily="34" charset="0"/>
              </a:rPr>
              <a:t>Hebreos 7:25:</a:t>
            </a:r>
          </a:p>
        </p:txBody>
      </p:sp>
    </p:spTree>
    <p:extLst>
      <p:ext uri="{BB962C8B-B14F-4D97-AF65-F5344CB8AC3E}">
        <p14:creationId xmlns:p14="http://schemas.microsoft.com/office/powerpoint/2010/main" val="1127818414"/>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30441" y="1416759"/>
            <a:ext cx="11481130" cy="3785652"/>
          </a:xfrm>
          <a:prstGeom prst="rect">
            <a:avLst/>
          </a:prstGeom>
          <a:noFill/>
        </p:spPr>
        <p:txBody>
          <a:bodyPr wrap="square" rtlCol="0">
            <a:spAutoFit/>
          </a:bodyPr>
          <a:lstStyle/>
          <a:p>
            <a:pPr lvl="0"/>
            <a:r>
              <a:rPr lang="es-ES" sz="6000" b="1" dirty="0" smtClean="0">
                <a:solidFill>
                  <a:prstClr val="white"/>
                </a:solidFill>
              </a:rPr>
              <a:t>“</a:t>
            </a:r>
            <a:r>
              <a:rPr lang="es-ES" sz="6000" b="1" dirty="0">
                <a:solidFill>
                  <a:srgbClr val="FFFF00"/>
                </a:solidFill>
              </a:rPr>
              <a:t>Si</a:t>
            </a:r>
            <a:r>
              <a:rPr lang="es-ES" sz="6000" b="1" dirty="0">
                <a:solidFill>
                  <a:prstClr val="white"/>
                </a:solidFill>
              </a:rPr>
              <a:t> confesamos nuestros pecados, él es </a:t>
            </a:r>
            <a:r>
              <a:rPr lang="es-ES" sz="6000" b="1" dirty="0">
                <a:solidFill>
                  <a:srgbClr val="FFFF00"/>
                </a:solidFill>
              </a:rPr>
              <a:t>fiel y justo </a:t>
            </a:r>
            <a:r>
              <a:rPr lang="es-ES" sz="6000" b="1" dirty="0">
                <a:solidFill>
                  <a:prstClr val="white"/>
                </a:solidFill>
              </a:rPr>
              <a:t>para </a:t>
            </a:r>
            <a:r>
              <a:rPr lang="es-ES" sz="6000" b="1" dirty="0">
                <a:solidFill>
                  <a:srgbClr val="FFFF00"/>
                </a:solidFill>
              </a:rPr>
              <a:t>perdonar</a:t>
            </a:r>
            <a:r>
              <a:rPr lang="es-ES" sz="6000" b="1" dirty="0">
                <a:solidFill>
                  <a:prstClr val="white"/>
                </a:solidFill>
              </a:rPr>
              <a:t> nuestros pecados, y </a:t>
            </a:r>
            <a:r>
              <a:rPr lang="es-ES" sz="6000" b="1" dirty="0">
                <a:solidFill>
                  <a:srgbClr val="FFFF00"/>
                </a:solidFill>
              </a:rPr>
              <a:t>limpiarnos</a:t>
            </a:r>
            <a:r>
              <a:rPr lang="es-ES" sz="6000" b="1" dirty="0">
                <a:solidFill>
                  <a:prstClr val="white"/>
                </a:solidFill>
              </a:rPr>
              <a:t> de toda maldad.”</a:t>
            </a:r>
            <a:endParaRPr kumimoji="0" lang="es-ES" sz="6000" b="1" i="0" u="none" strike="noStrike" kern="1200" cap="none" spc="0" normalizeH="0" baseline="0" noProof="0" dirty="0">
              <a:ln>
                <a:noFill/>
              </a:ln>
              <a:solidFill>
                <a:prstClr val="white"/>
              </a:solidFill>
              <a:effectLst/>
              <a:uLnTx/>
              <a:uFillTx/>
              <a:latin typeface="Calibri" panose="020F0502020204030204"/>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04319" cy="584775"/>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200" b="1" dirty="0">
                <a:solidFill>
                  <a:srgbClr val="FF0000"/>
                </a:solidFill>
                <a:latin typeface="Arial Black" panose="020B0A04020102020204" pitchFamily="34" charset="0"/>
              </a:rPr>
              <a:t>1 Juan 1:9:</a:t>
            </a:r>
          </a:p>
        </p:txBody>
      </p:sp>
    </p:spTree>
    <p:extLst>
      <p:ext uri="{BB962C8B-B14F-4D97-AF65-F5344CB8AC3E}">
        <p14:creationId xmlns:p14="http://schemas.microsoft.com/office/powerpoint/2010/main" val="998100503"/>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30441" y="1416759"/>
            <a:ext cx="11481130" cy="4708981"/>
          </a:xfrm>
          <a:prstGeom prst="rect">
            <a:avLst/>
          </a:prstGeom>
          <a:noFill/>
        </p:spPr>
        <p:txBody>
          <a:bodyPr wrap="square" rtlCol="0">
            <a:spAutoFit/>
          </a:bodyPr>
          <a:lstStyle/>
          <a:p>
            <a:pPr lvl="0"/>
            <a:r>
              <a:rPr lang="es-ES" sz="6000" b="1" dirty="0" smtClean="0">
                <a:solidFill>
                  <a:prstClr val="white"/>
                </a:solidFill>
              </a:rPr>
              <a:t>“</a:t>
            </a:r>
            <a:r>
              <a:rPr lang="es-ES" sz="6000" b="1" dirty="0">
                <a:solidFill>
                  <a:prstClr val="white"/>
                </a:solidFill>
              </a:rPr>
              <a:t>Hijitos míos, estas cosas os escribo para que no pequéis; y si alguno hubiere pecado, </a:t>
            </a:r>
            <a:r>
              <a:rPr lang="es-ES" sz="6000" b="1" dirty="0">
                <a:solidFill>
                  <a:srgbClr val="FFFF00"/>
                </a:solidFill>
              </a:rPr>
              <a:t>abogado</a:t>
            </a:r>
            <a:r>
              <a:rPr lang="es-ES" sz="6000" b="1" dirty="0">
                <a:solidFill>
                  <a:prstClr val="white"/>
                </a:solidFill>
              </a:rPr>
              <a:t> tenemos para con el Padre, a Jesucristo </a:t>
            </a:r>
            <a:r>
              <a:rPr lang="es-ES" sz="6000" b="1" dirty="0">
                <a:solidFill>
                  <a:srgbClr val="FFFF00"/>
                </a:solidFill>
              </a:rPr>
              <a:t>el justo</a:t>
            </a:r>
            <a:r>
              <a:rPr lang="es-ES" sz="6000" b="1" dirty="0">
                <a:solidFill>
                  <a:prstClr val="white"/>
                </a:solidFill>
              </a:rPr>
              <a:t>.”</a:t>
            </a:r>
            <a:endParaRPr kumimoji="0" lang="es-ES" sz="6000" b="1" i="0" u="none" strike="noStrike" kern="1200" cap="none" spc="0" normalizeH="0" baseline="0" noProof="0" dirty="0">
              <a:ln>
                <a:noFill/>
              </a:ln>
              <a:solidFill>
                <a:prstClr val="white"/>
              </a:solidFill>
              <a:effectLst/>
              <a:uLnTx/>
              <a:uFillTx/>
              <a:latin typeface="Calibri" panose="020F0502020204030204"/>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04319" cy="584775"/>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200" b="1" dirty="0">
                <a:solidFill>
                  <a:srgbClr val="FF0000"/>
                </a:solidFill>
                <a:latin typeface="Arial Black" panose="020B0A04020102020204" pitchFamily="34" charset="0"/>
              </a:rPr>
              <a:t>1 Juan 2:1:</a:t>
            </a:r>
          </a:p>
        </p:txBody>
      </p:sp>
    </p:spTree>
    <p:extLst>
      <p:ext uri="{BB962C8B-B14F-4D97-AF65-F5344CB8AC3E}">
        <p14:creationId xmlns:p14="http://schemas.microsoft.com/office/powerpoint/2010/main" val="1143725854"/>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30441" y="681282"/>
            <a:ext cx="11481130" cy="6001643"/>
          </a:xfrm>
          <a:prstGeom prst="rect">
            <a:avLst/>
          </a:prstGeom>
          <a:noFill/>
        </p:spPr>
        <p:txBody>
          <a:bodyPr wrap="square" rtlCol="0">
            <a:spAutoFit/>
          </a:bodyPr>
          <a:lstStyle/>
          <a:p>
            <a:pPr lvl="0"/>
            <a:r>
              <a:rPr lang="es-ES" sz="4800" b="1" dirty="0" smtClean="0">
                <a:solidFill>
                  <a:prstClr val="white"/>
                </a:solidFill>
              </a:rPr>
              <a:t>“</a:t>
            </a:r>
            <a:r>
              <a:rPr lang="es-ES" sz="4800" b="1" dirty="0">
                <a:solidFill>
                  <a:prstClr val="white"/>
                </a:solidFill>
              </a:rPr>
              <a:t>Es la justicia de Cristo lo que hace que el </a:t>
            </a:r>
            <a:r>
              <a:rPr lang="es-ES" sz="4800" b="1" dirty="0">
                <a:solidFill>
                  <a:srgbClr val="FFFF00"/>
                </a:solidFill>
              </a:rPr>
              <a:t>pecador penitente </a:t>
            </a:r>
            <a:r>
              <a:rPr lang="es-ES" sz="4800" b="1" dirty="0">
                <a:solidFill>
                  <a:prstClr val="white"/>
                </a:solidFill>
              </a:rPr>
              <a:t>sea aceptable ante Dios y lo que obra su </a:t>
            </a:r>
            <a:r>
              <a:rPr lang="es-ES" sz="4800" b="1" dirty="0">
                <a:solidFill>
                  <a:srgbClr val="FFFF00"/>
                </a:solidFill>
              </a:rPr>
              <a:t>justificación</a:t>
            </a:r>
            <a:r>
              <a:rPr lang="es-ES" sz="4800" b="1" dirty="0">
                <a:solidFill>
                  <a:prstClr val="white"/>
                </a:solidFill>
              </a:rPr>
              <a:t>. No importa cuán pecaminosa haya sido su vida, si </a:t>
            </a:r>
            <a:r>
              <a:rPr lang="es-ES" sz="4800" b="1" dirty="0">
                <a:solidFill>
                  <a:srgbClr val="FFFF00"/>
                </a:solidFill>
              </a:rPr>
              <a:t>cree en Jesús</a:t>
            </a:r>
            <a:r>
              <a:rPr lang="es-ES" sz="4800" b="1" dirty="0">
                <a:solidFill>
                  <a:prstClr val="white"/>
                </a:solidFill>
              </a:rPr>
              <a:t> como su Salvador </a:t>
            </a:r>
            <a:r>
              <a:rPr lang="es-ES" sz="4800" b="1" dirty="0">
                <a:solidFill>
                  <a:srgbClr val="FFFF00"/>
                </a:solidFill>
              </a:rPr>
              <a:t>personal</a:t>
            </a:r>
            <a:r>
              <a:rPr lang="es-ES" sz="4800" b="1" dirty="0">
                <a:solidFill>
                  <a:prstClr val="white"/>
                </a:solidFill>
              </a:rPr>
              <a:t>, está parado delante de Dios con las vestiduras inmaculadas de la </a:t>
            </a:r>
            <a:r>
              <a:rPr lang="es-ES" sz="4800" b="1" dirty="0">
                <a:solidFill>
                  <a:srgbClr val="FFFF00"/>
                </a:solidFill>
              </a:rPr>
              <a:t>justicia imputada </a:t>
            </a:r>
            <a:r>
              <a:rPr lang="es-ES" sz="4800" b="1" dirty="0">
                <a:solidFill>
                  <a:prstClr val="white"/>
                </a:solidFill>
              </a:rPr>
              <a:t>de Cristo.” </a:t>
            </a:r>
            <a:r>
              <a:rPr lang="es-ES" sz="4800" b="1" dirty="0">
                <a:solidFill>
                  <a:srgbClr val="002060"/>
                </a:solidFill>
              </a:rPr>
              <a:t>Fe y Obras, p. 110</a:t>
            </a:r>
            <a:endParaRPr kumimoji="0" lang="es-ES" sz="4800" b="1" i="0" u="none" strike="noStrike" kern="1200" cap="none" spc="0" normalizeH="0" baseline="0" noProof="0" dirty="0">
              <a:ln>
                <a:noFill/>
              </a:ln>
              <a:solidFill>
                <a:srgbClr val="002060"/>
              </a:solidFill>
              <a:effectLst/>
              <a:uLnTx/>
              <a:uFillTx/>
              <a:latin typeface="Calibri" panose="020F0502020204030204"/>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04319" cy="584775"/>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200" b="1" dirty="0">
                <a:solidFill>
                  <a:srgbClr val="FF0000"/>
                </a:solidFill>
                <a:latin typeface="Arial Black" panose="020B0A04020102020204" pitchFamily="34" charset="0"/>
              </a:rPr>
              <a:t>Elena White concuerda:</a:t>
            </a:r>
          </a:p>
        </p:txBody>
      </p:sp>
    </p:spTree>
    <p:extLst>
      <p:ext uri="{BB962C8B-B14F-4D97-AF65-F5344CB8AC3E}">
        <p14:creationId xmlns:p14="http://schemas.microsoft.com/office/powerpoint/2010/main" val="2748531159"/>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30441" y="1118011"/>
            <a:ext cx="11481130" cy="5509200"/>
          </a:xfrm>
          <a:prstGeom prst="rect">
            <a:avLst/>
          </a:prstGeom>
          <a:noFill/>
        </p:spPr>
        <p:txBody>
          <a:bodyPr wrap="square" rtlCol="0">
            <a:spAutoFit/>
          </a:bodyPr>
          <a:lstStyle/>
          <a:p>
            <a:pPr lvl="0"/>
            <a:r>
              <a:rPr lang="es-ES" sz="4400" b="1" dirty="0">
                <a:solidFill>
                  <a:prstClr val="white"/>
                </a:solidFill>
              </a:rPr>
              <a:t>“La gracia de Cristo </a:t>
            </a:r>
            <a:r>
              <a:rPr lang="es-ES" sz="4400" b="1" dirty="0">
                <a:solidFill>
                  <a:srgbClr val="FFFF00"/>
                </a:solidFill>
              </a:rPr>
              <a:t>justifica gratuitamente </a:t>
            </a:r>
            <a:r>
              <a:rPr lang="es-ES" sz="4400" b="1" dirty="0">
                <a:solidFill>
                  <a:prstClr val="white"/>
                </a:solidFill>
              </a:rPr>
              <a:t>al pecador sin merito o reclamo de su parte. </a:t>
            </a:r>
            <a:r>
              <a:rPr lang="es-ES" sz="4400" b="1" dirty="0">
                <a:solidFill>
                  <a:srgbClr val="FFFF00"/>
                </a:solidFill>
              </a:rPr>
              <a:t>La justificación es el perdón pleno y completo del pecado</a:t>
            </a:r>
            <a:r>
              <a:rPr lang="es-ES" sz="4400" b="1" dirty="0">
                <a:solidFill>
                  <a:prstClr val="white"/>
                </a:solidFill>
              </a:rPr>
              <a:t>. El mismo instante en que el pecador acepta a Cristo por la fe, recibe el perdón. Se le </a:t>
            </a:r>
            <a:r>
              <a:rPr lang="es-ES" sz="4400" b="1" dirty="0">
                <a:solidFill>
                  <a:srgbClr val="FFFF00"/>
                </a:solidFill>
              </a:rPr>
              <a:t>imputa la justicia de Cristo </a:t>
            </a:r>
            <a:r>
              <a:rPr lang="es-ES" sz="4400" b="1" dirty="0">
                <a:solidFill>
                  <a:prstClr val="white"/>
                </a:solidFill>
              </a:rPr>
              <a:t>y ya no debe dudar en cuanto a la gracia perdonadora de Dios.” </a:t>
            </a:r>
            <a:r>
              <a:rPr lang="es-ES" sz="4400" b="1" dirty="0">
                <a:solidFill>
                  <a:srgbClr val="002060"/>
                </a:solidFill>
              </a:rPr>
              <a:t>La Fe por la Cual Vivo, p. 109</a:t>
            </a:r>
            <a:endParaRPr kumimoji="0" lang="es-ES" sz="4400" b="1" i="0" u="none" strike="noStrike" kern="1200" cap="none" spc="0" normalizeH="0" baseline="0" noProof="0" dirty="0">
              <a:ln>
                <a:noFill/>
              </a:ln>
              <a:solidFill>
                <a:srgbClr val="002060"/>
              </a:solidFill>
              <a:effectLst/>
              <a:uLnTx/>
              <a:uFillTx/>
              <a:latin typeface="Calibri" panose="020F0502020204030204"/>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04319" cy="584775"/>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200" b="1" dirty="0">
                <a:solidFill>
                  <a:srgbClr val="FF0000"/>
                </a:solidFill>
                <a:latin typeface="Arial Black" panose="020B0A04020102020204" pitchFamily="34" charset="0"/>
              </a:rPr>
              <a:t>Elena White concuerda:</a:t>
            </a:r>
          </a:p>
        </p:txBody>
      </p:sp>
    </p:spTree>
    <p:extLst>
      <p:ext uri="{BB962C8B-B14F-4D97-AF65-F5344CB8AC3E}">
        <p14:creationId xmlns:p14="http://schemas.microsoft.com/office/powerpoint/2010/main" val="192341240"/>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8E51E9B-BA20-4B79-92DA-1BF159F0C888}"/>
              </a:ext>
            </a:extLst>
          </p:cNvPr>
          <p:cNvSpPr txBox="1"/>
          <p:nvPr/>
        </p:nvSpPr>
        <p:spPr>
          <a:xfrm>
            <a:off x="430441" y="1416759"/>
            <a:ext cx="11481130" cy="4708981"/>
          </a:xfrm>
          <a:prstGeom prst="rect">
            <a:avLst/>
          </a:prstGeom>
          <a:noFill/>
        </p:spPr>
        <p:txBody>
          <a:bodyPr wrap="square" rtlCol="0">
            <a:spAutoFit/>
          </a:bodyPr>
          <a:lstStyle/>
          <a:p>
            <a:pPr lvl="0"/>
            <a:r>
              <a:rPr lang="es-ES" sz="6000" b="1" dirty="0" smtClean="0">
                <a:solidFill>
                  <a:prstClr val="white"/>
                </a:solidFill>
              </a:rPr>
              <a:t>“</a:t>
            </a:r>
            <a:r>
              <a:rPr lang="es-ES" sz="6000" b="1" dirty="0">
                <a:solidFill>
                  <a:prstClr val="white"/>
                </a:solidFill>
              </a:rPr>
              <a:t>pues todos sois hijos de Dios </a:t>
            </a:r>
            <a:r>
              <a:rPr lang="es-ES" sz="6000" b="1" dirty="0">
                <a:solidFill>
                  <a:srgbClr val="FFFF00"/>
                </a:solidFill>
              </a:rPr>
              <a:t>por la fe </a:t>
            </a:r>
            <a:r>
              <a:rPr lang="es-ES" sz="6000" b="1" dirty="0">
                <a:solidFill>
                  <a:prstClr val="white"/>
                </a:solidFill>
              </a:rPr>
              <a:t>en Cristo Jesús; </a:t>
            </a:r>
            <a:r>
              <a:rPr lang="es-ES" sz="6000" b="1" dirty="0">
                <a:solidFill>
                  <a:srgbClr val="FF0000"/>
                </a:solidFill>
              </a:rPr>
              <a:t>27</a:t>
            </a:r>
            <a:r>
              <a:rPr lang="es-ES" sz="6000" b="1" dirty="0">
                <a:solidFill>
                  <a:prstClr val="white"/>
                </a:solidFill>
              </a:rPr>
              <a:t> porque todos los que habéis sido bautizados en Cristo, de Cristo </a:t>
            </a:r>
            <a:r>
              <a:rPr lang="es-ES" sz="6000" b="1" dirty="0">
                <a:solidFill>
                  <a:srgbClr val="FFFF00"/>
                </a:solidFill>
              </a:rPr>
              <a:t>estáis revestidos</a:t>
            </a:r>
            <a:r>
              <a:rPr lang="es-ES" sz="6000" b="1" dirty="0">
                <a:solidFill>
                  <a:prstClr val="white"/>
                </a:solidFill>
              </a:rPr>
              <a:t>.”</a:t>
            </a:r>
            <a:endParaRPr kumimoji="0" lang="es-ES" sz="6000" b="1" i="0" u="none" strike="noStrike" kern="1200" cap="none" spc="0" normalizeH="0" baseline="0" noProof="0" dirty="0">
              <a:ln>
                <a:noFill/>
              </a:ln>
              <a:solidFill>
                <a:prstClr val="white"/>
              </a:solidFill>
              <a:effectLst/>
              <a:uLnTx/>
              <a:uFillTx/>
              <a:latin typeface="Calibri" panose="020F0502020204030204"/>
            </a:endParaRPr>
          </a:p>
        </p:txBody>
      </p:sp>
      <p:sp>
        <p:nvSpPr>
          <p:cNvPr id="6" name="CuadroTexto 5">
            <a:extLst>
              <a:ext uri="{FF2B5EF4-FFF2-40B4-BE49-F238E27FC236}">
                <a16:creationId xmlns:a16="http://schemas.microsoft.com/office/drawing/2014/main" id="{93A531DE-78D9-4BAA-B169-FFC31E148D17}"/>
              </a:ext>
            </a:extLst>
          </p:cNvPr>
          <p:cNvSpPr txBox="1"/>
          <p:nvPr/>
        </p:nvSpPr>
        <p:spPr>
          <a:xfrm>
            <a:off x="207252" y="96507"/>
            <a:ext cx="11704319" cy="584775"/>
          </a:xfrm>
          <a:prstGeom prst="rect">
            <a:avLst/>
          </a:prstGeom>
          <a:solidFill>
            <a:schemeClr val="accent3">
              <a:lumMod val="40000"/>
              <a:lumOff val="60000"/>
            </a:schemeClr>
          </a:solidFill>
          <a:effectLst>
            <a:outerShdw blurRad="50800" dist="38100" dir="5400000" algn="ctr" rotWithShape="0">
              <a:schemeClr val="tx1">
                <a:alpha val="59000"/>
              </a:schemeClr>
            </a:outerShdw>
          </a:effectLst>
        </p:spPr>
        <p:txBody>
          <a:bodyPr wrap="square" rtlCol="0">
            <a:spAutoFit/>
          </a:bodyPr>
          <a:lstStyle/>
          <a:p>
            <a:pPr algn="ctr"/>
            <a:r>
              <a:rPr lang="es-ES" sz="3200" b="1" dirty="0">
                <a:solidFill>
                  <a:srgbClr val="FF0000"/>
                </a:solidFill>
                <a:latin typeface="Arial Black" panose="020B0A04020102020204" pitchFamily="34" charset="0"/>
              </a:rPr>
              <a:t>Gálatas 3:26, 27:</a:t>
            </a:r>
          </a:p>
        </p:txBody>
      </p:sp>
    </p:spTree>
    <p:extLst>
      <p:ext uri="{BB962C8B-B14F-4D97-AF65-F5344CB8AC3E}">
        <p14:creationId xmlns:p14="http://schemas.microsoft.com/office/powerpoint/2010/main" val="2708076379"/>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ángulo 18"/>
          <p:cNvSpPr/>
          <p:nvPr/>
        </p:nvSpPr>
        <p:spPr>
          <a:xfrm>
            <a:off x="0" y="0"/>
            <a:ext cx="1652525" cy="6858000"/>
          </a:xfrm>
          <a:prstGeom prst="rect">
            <a:avLst/>
          </a:prstGeom>
          <a:solidFill>
            <a:schemeClr val="accent1">
              <a:lumMod val="75000"/>
            </a:schemeClr>
          </a:solidFill>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uadroTexto 2">
            <a:extLst>
              <a:ext uri="{FF2B5EF4-FFF2-40B4-BE49-F238E27FC236}">
                <a16:creationId xmlns:a16="http://schemas.microsoft.com/office/drawing/2014/main" id="{B7F75417-8BC0-431B-9DD0-3952FEF3CE45}"/>
              </a:ext>
            </a:extLst>
          </p:cNvPr>
          <p:cNvSpPr txBox="1"/>
          <p:nvPr/>
        </p:nvSpPr>
        <p:spPr>
          <a:xfrm>
            <a:off x="1689662" y="1801941"/>
            <a:ext cx="4714419" cy="584775"/>
          </a:xfrm>
          <a:prstGeom prst="rect">
            <a:avLst/>
          </a:prstGeom>
          <a:noFill/>
        </p:spPr>
        <p:txBody>
          <a:bodyPr wrap="square" rtlCol="0">
            <a:spAutoFit/>
          </a:bodyPr>
          <a:lstStyle/>
          <a:p>
            <a:pPr lvl="0">
              <a:defRPr/>
            </a:pPr>
            <a:r>
              <a:rPr lang="es-ES" sz="3200" dirty="0">
                <a:solidFill>
                  <a:schemeClr val="accent1">
                    <a:lumMod val="50000"/>
                  </a:schemeClr>
                </a:solidFill>
              </a:rPr>
              <a:t>Un sacerdote sin mancha</a:t>
            </a:r>
            <a:endParaRPr kumimoji="0" lang="es-ES" sz="3200" b="0"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endParaRPr>
          </a:p>
        </p:txBody>
      </p:sp>
      <p:sp>
        <p:nvSpPr>
          <p:cNvPr id="13" name="CuadroTexto 12">
            <a:extLst>
              <a:ext uri="{FF2B5EF4-FFF2-40B4-BE49-F238E27FC236}">
                <a16:creationId xmlns:a16="http://schemas.microsoft.com/office/drawing/2014/main" id="{2B80B65F-4774-4B34-B211-5F7CCD9DB0D1}"/>
              </a:ext>
            </a:extLst>
          </p:cNvPr>
          <p:cNvSpPr txBox="1"/>
          <p:nvPr/>
        </p:nvSpPr>
        <p:spPr>
          <a:xfrm>
            <a:off x="1737693" y="232687"/>
            <a:ext cx="4932783" cy="1077218"/>
          </a:xfrm>
          <a:prstGeom prst="rect">
            <a:avLst/>
          </a:prstGeom>
          <a:noFill/>
        </p:spPr>
        <p:txBody>
          <a:bodyPr wrap="square" rtlCol="0">
            <a:spAutoFit/>
          </a:bodyPr>
          <a:lstStyle/>
          <a:p>
            <a:pPr lvl="0">
              <a:defRPr/>
            </a:pPr>
            <a:r>
              <a:rPr lang="es-ES" sz="3200" dirty="0">
                <a:solidFill>
                  <a:schemeClr val="accent1">
                    <a:lumMod val="50000"/>
                  </a:schemeClr>
                </a:solidFill>
              </a:rPr>
              <a:t>Un manto de perfecta justicia</a:t>
            </a:r>
            <a:endParaRPr kumimoji="0" lang="es-ES" sz="3200" b="0"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endParaRPr>
          </a:p>
        </p:txBody>
      </p:sp>
      <p:sp>
        <p:nvSpPr>
          <p:cNvPr id="14" name="CuadroTexto 13">
            <a:extLst>
              <a:ext uri="{FF2B5EF4-FFF2-40B4-BE49-F238E27FC236}">
                <a16:creationId xmlns:a16="http://schemas.microsoft.com/office/drawing/2014/main" id="{3C95100F-E8B5-4CF3-9E17-D707427B80EE}"/>
              </a:ext>
            </a:extLst>
          </p:cNvPr>
          <p:cNvSpPr txBox="1"/>
          <p:nvPr/>
        </p:nvSpPr>
        <p:spPr>
          <a:xfrm>
            <a:off x="1689662" y="4256599"/>
            <a:ext cx="4516263" cy="584775"/>
          </a:xfrm>
          <a:prstGeom prst="rect">
            <a:avLst/>
          </a:prstGeom>
          <a:noFill/>
        </p:spPr>
        <p:txBody>
          <a:bodyPr wrap="square" rtlCol="0">
            <a:spAutoFit/>
          </a:bodyPr>
          <a:lstStyle/>
          <a:p>
            <a:pPr lvl="0">
              <a:defRPr/>
            </a:pPr>
            <a:r>
              <a:rPr lang="es-ES" sz="3200" dirty="0">
                <a:solidFill>
                  <a:schemeClr val="accent1">
                    <a:lumMod val="50000"/>
                  </a:schemeClr>
                </a:solidFill>
              </a:rPr>
              <a:t>"Consumado es"</a:t>
            </a:r>
            <a:endParaRPr kumimoji="0" lang="es-ES" sz="3200" b="0"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endParaRPr>
          </a:p>
        </p:txBody>
      </p:sp>
      <p:sp>
        <p:nvSpPr>
          <p:cNvPr id="15" name="CuadroTexto 14">
            <a:extLst>
              <a:ext uri="{FF2B5EF4-FFF2-40B4-BE49-F238E27FC236}">
                <a16:creationId xmlns:a16="http://schemas.microsoft.com/office/drawing/2014/main" id="{484CE96C-CBE3-40DD-869A-7E653E50D465}"/>
              </a:ext>
            </a:extLst>
          </p:cNvPr>
          <p:cNvSpPr txBox="1"/>
          <p:nvPr/>
        </p:nvSpPr>
        <p:spPr>
          <a:xfrm>
            <a:off x="1737693" y="5341652"/>
            <a:ext cx="4714419" cy="1077218"/>
          </a:xfrm>
          <a:prstGeom prst="rect">
            <a:avLst/>
          </a:prstGeom>
          <a:noFill/>
        </p:spPr>
        <p:txBody>
          <a:bodyPr wrap="square" rtlCol="0">
            <a:spAutoFit/>
          </a:bodyPr>
          <a:lstStyle/>
          <a:p>
            <a:pPr lvl="0">
              <a:defRPr/>
            </a:pPr>
            <a:r>
              <a:rPr lang="es-ES" sz="3200" dirty="0">
                <a:solidFill>
                  <a:schemeClr val="accent1">
                    <a:lumMod val="50000"/>
                  </a:schemeClr>
                </a:solidFill>
              </a:rPr>
              <a:t>Fuente de nuestra obediencia</a:t>
            </a:r>
            <a:endParaRPr kumimoji="0" lang="es-ES" sz="3200" b="0"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endParaRPr>
          </a:p>
        </p:txBody>
      </p:sp>
      <p:sp>
        <p:nvSpPr>
          <p:cNvPr id="16" name="CuadroTexto 15">
            <a:extLst>
              <a:ext uri="{FF2B5EF4-FFF2-40B4-BE49-F238E27FC236}">
                <a16:creationId xmlns:a16="http://schemas.microsoft.com/office/drawing/2014/main" id="{BADEAE86-D7E0-4E67-860F-EC436B06AF60}"/>
              </a:ext>
            </a:extLst>
          </p:cNvPr>
          <p:cNvSpPr txBox="1"/>
          <p:nvPr/>
        </p:nvSpPr>
        <p:spPr>
          <a:xfrm>
            <a:off x="1689662" y="2929242"/>
            <a:ext cx="4666388" cy="584775"/>
          </a:xfrm>
          <a:prstGeom prst="rect">
            <a:avLst/>
          </a:prstGeom>
          <a:noFill/>
        </p:spPr>
        <p:txBody>
          <a:bodyPr wrap="square" rtlCol="0">
            <a:spAutoFit/>
          </a:bodyPr>
          <a:lstStyle/>
          <a:p>
            <a:pPr lvl="0">
              <a:defRPr/>
            </a:pPr>
            <a:r>
              <a:rPr lang="es-ES" sz="3200" dirty="0">
                <a:solidFill>
                  <a:schemeClr val="accent1">
                    <a:lumMod val="50000"/>
                  </a:schemeClr>
                </a:solidFill>
              </a:rPr>
              <a:t>Dos empleadores</a:t>
            </a:r>
            <a:endParaRPr kumimoji="0" lang="es-ES" sz="3200" b="0" i="0" u="none" strike="noStrike" kern="1200" cap="none" spc="0" normalizeH="0" baseline="0" noProof="0" dirty="0">
              <a:ln>
                <a:noFill/>
              </a:ln>
              <a:solidFill>
                <a:schemeClr val="accent1">
                  <a:lumMod val="50000"/>
                </a:schemeClr>
              </a:solidFill>
              <a:effectLst/>
              <a:uLnTx/>
              <a:uFillTx/>
              <a:latin typeface="Calibri" panose="020F0502020204030204"/>
              <a:ea typeface="+mn-ea"/>
              <a:cs typeface="+mn-cs"/>
            </a:endParaRPr>
          </a:p>
        </p:txBody>
      </p:sp>
      <p:sp>
        <p:nvSpPr>
          <p:cNvPr id="8" name="CuadroTexto 7">
            <a:extLst>
              <a:ext uri="{FF2B5EF4-FFF2-40B4-BE49-F238E27FC236}">
                <a16:creationId xmlns:a16="http://schemas.microsoft.com/office/drawing/2014/main" id="{DB4BBA2C-AD84-4635-BFED-A54A24D56E2B}"/>
              </a:ext>
            </a:extLst>
          </p:cNvPr>
          <p:cNvSpPr txBox="1"/>
          <p:nvPr/>
        </p:nvSpPr>
        <p:spPr>
          <a:xfrm>
            <a:off x="7139140" y="4421962"/>
            <a:ext cx="4490113" cy="584775"/>
          </a:xfrm>
          <a:prstGeom prst="rect">
            <a:avLst/>
          </a:prstGeom>
          <a:noFill/>
        </p:spPr>
        <p:txBody>
          <a:bodyPr wrap="square" rtlCol="0">
            <a:spAutoFit/>
          </a:bodyPr>
          <a:lstStyle/>
          <a:p>
            <a:pPr lvl="0"/>
            <a:r>
              <a:rPr kumimoji="0" lang="es-DO" sz="3200" b="0" i="0" u="none" strike="noStrike" kern="1200" cap="none" spc="0" normalizeH="0" baseline="0" noProof="0" dirty="0">
                <a:ln>
                  <a:noFill/>
                </a:ln>
                <a:solidFill>
                  <a:srgbClr val="C00000"/>
                </a:solidFill>
                <a:effectLst/>
                <a:uLnTx/>
                <a:uFillTx/>
                <a:latin typeface="Calibri" panose="020F0502020204030204"/>
                <a:ea typeface="+mn-ea"/>
                <a:cs typeface="+mn-cs"/>
              </a:rPr>
              <a:t>E</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a:solidFill>
                  <a:prstClr val="black"/>
                </a:solidFill>
              </a:rPr>
              <a:t>Jesús</a:t>
            </a:r>
          </a:p>
        </p:txBody>
      </p:sp>
      <p:sp>
        <p:nvSpPr>
          <p:cNvPr id="20" name="CuadroTexto 19">
            <a:extLst>
              <a:ext uri="{FF2B5EF4-FFF2-40B4-BE49-F238E27FC236}">
                <a16:creationId xmlns:a16="http://schemas.microsoft.com/office/drawing/2014/main" id="{8F3B8264-4C31-43B4-BA54-43EE83420FE7}"/>
              </a:ext>
            </a:extLst>
          </p:cNvPr>
          <p:cNvSpPr txBox="1"/>
          <p:nvPr/>
        </p:nvSpPr>
        <p:spPr>
          <a:xfrm>
            <a:off x="7040563" y="1415132"/>
            <a:ext cx="4276371" cy="584775"/>
          </a:xfrm>
          <a:prstGeom prst="rect">
            <a:avLst/>
          </a:prstGeom>
          <a:noFill/>
        </p:spPr>
        <p:txBody>
          <a:bodyPr wrap="square" rtlCol="0">
            <a:spAutoFit/>
          </a:bodyPr>
          <a:lstStyle/>
          <a:p>
            <a:pPr lvl="0"/>
            <a:r>
              <a:rPr lang="es-DO" sz="3200" dirty="0">
                <a:solidFill>
                  <a:srgbClr val="C00000"/>
                </a:solidFill>
                <a:latin typeface="Calibri" panose="020F0502020204030204"/>
              </a:rPr>
              <a:t>B</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a:solidFill>
                  <a:prstClr val="black"/>
                </a:solidFill>
              </a:rPr>
              <a:t>El de Jesús</a:t>
            </a:r>
            <a:endParaRPr kumimoji="0" lang="es-E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1" name="CuadroTexto 20">
            <a:extLst>
              <a:ext uri="{FF2B5EF4-FFF2-40B4-BE49-F238E27FC236}">
                <a16:creationId xmlns:a16="http://schemas.microsoft.com/office/drawing/2014/main" id="{707CBC07-791E-485A-931D-932FDFAF0D6C}"/>
              </a:ext>
            </a:extLst>
          </p:cNvPr>
          <p:cNvSpPr txBox="1"/>
          <p:nvPr/>
        </p:nvSpPr>
        <p:spPr>
          <a:xfrm>
            <a:off x="7023974" y="162534"/>
            <a:ext cx="4573262" cy="1077218"/>
          </a:xfrm>
          <a:prstGeom prst="rect">
            <a:avLst/>
          </a:prstGeom>
          <a:noFill/>
        </p:spPr>
        <p:txBody>
          <a:bodyPr wrap="square" rtlCol="0">
            <a:spAutoFit/>
          </a:bodyPr>
          <a:lstStyle/>
          <a:p>
            <a:pPr lvl="0"/>
            <a:r>
              <a:rPr lang="es-DO" sz="3200" dirty="0">
                <a:solidFill>
                  <a:srgbClr val="C00000"/>
                </a:solidFill>
                <a:latin typeface="Calibri" panose="020F0502020204030204"/>
              </a:rPr>
              <a:t>A</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a:solidFill>
                  <a:prstClr val="black"/>
                </a:solidFill>
              </a:rPr>
              <a:t>Provisión para salvación completada</a:t>
            </a:r>
            <a:endParaRPr kumimoji="0" lang="es-E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CuadroTexto 21">
            <a:extLst>
              <a:ext uri="{FF2B5EF4-FFF2-40B4-BE49-F238E27FC236}">
                <a16:creationId xmlns:a16="http://schemas.microsoft.com/office/drawing/2014/main" id="{4D4C28EC-9574-47D6-8D4C-A2D48F991BF0}"/>
              </a:ext>
            </a:extLst>
          </p:cNvPr>
          <p:cNvSpPr txBox="1"/>
          <p:nvPr/>
        </p:nvSpPr>
        <p:spPr>
          <a:xfrm>
            <a:off x="7040563" y="2201780"/>
            <a:ext cx="4326340" cy="1077218"/>
          </a:xfrm>
          <a:prstGeom prst="rect">
            <a:avLst/>
          </a:prstGeom>
          <a:noFill/>
        </p:spPr>
        <p:txBody>
          <a:bodyPr wrap="square" rtlCol="0">
            <a:spAutoFit/>
          </a:bodyPr>
          <a:lstStyle/>
          <a:p>
            <a:pPr lvl="0"/>
            <a:r>
              <a:rPr kumimoji="0" lang="es-DO" sz="3200" b="0" i="0" u="none" strike="noStrike" kern="1200" cap="none" spc="0" normalizeH="0" baseline="0" noProof="0" dirty="0">
                <a:ln>
                  <a:noFill/>
                </a:ln>
                <a:solidFill>
                  <a:srgbClr val="C00000"/>
                </a:solidFill>
                <a:effectLst/>
                <a:uLnTx/>
                <a:uFillTx/>
                <a:latin typeface="Calibri" panose="020F0502020204030204"/>
                <a:ea typeface="+mn-ea"/>
                <a:cs typeface="+mn-cs"/>
              </a:rPr>
              <a:t>C</a:t>
            </a:r>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200" dirty="0">
                <a:solidFill>
                  <a:prstClr val="black"/>
                </a:solidFill>
              </a:rPr>
              <a:t>La obediencia de Cristo</a:t>
            </a:r>
            <a:endParaRPr kumimoji="0" lang="es-DO"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 name="CuadroTexto 22">
            <a:extLst>
              <a:ext uri="{FF2B5EF4-FFF2-40B4-BE49-F238E27FC236}">
                <a16:creationId xmlns:a16="http://schemas.microsoft.com/office/drawing/2014/main" id="{570408FA-21B6-4E50-A2CA-A06FB9771535}"/>
              </a:ext>
            </a:extLst>
          </p:cNvPr>
          <p:cNvSpPr txBox="1"/>
          <p:nvPr/>
        </p:nvSpPr>
        <p:spPr>
          <a:xfrm>
            <a:off x="7139140" y="5327651"/>
            <a:ext cx="4221780" cy="1077218"/>
          </a:xfrm>
          <a:prstGeom prst="rect">
            <a:avLst/>
          </a:prstGeom>
          <a:noFill/>
        </p:spPr>
        <p:txBody>
          <a:bodyPr wrap="square" rtlCol="0">
            <a:spAutoFit/>
          </a:bodyPr>
          <a:lstStyle/>
          <a:p>
            <a:pPr lvl="0"/>
            <a:r>
              <a:rPr kumimoji="0" lang="es-DO" sz="3200" b="0" i="0" u="none" strike="noStrike" kern="1200" cap="none" spc="0" normalizeH="0" baseline="0" noProof="0" dirty="0" smtClean="0">
                <a:ln>
                  <a:noFill/>
                </a:ln>
                <a:solidFill>
                  <a:srgbClr val="C00000"/>
                </a:solidFill>
                <a:effectLst/>
                <a:uLnTx/>
                <a:uFillTx/>
                <a:latin typeface="Calibri" panose="020F0502020204030204"/>
                <a:ea typeface="+mn-ea"/>
                <a:cs typeface="+mn-cs"/>
              </a:rPr>
              <a:t>F. </a:t>
            </a:r>
            <a:r>
              <a:rPr lang="es-ES" sz="3200" dirty="0">
                <a:solidFill>
                  <a:prstClr val="black"/>
                </a:solidFill>
              </a:rPr>
              <a:t>Señor Pecado y Señor Justicia</a:t>
            </a:r>
            <a:endParaRPr kumimoji="0" lang="es-E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CuadroTexto 8">
            <a:extLst>
              <a:ext uri="{FF2B5EF4-FFF2-40B4-BE49-F238E27FC236}">
                <a16:creationId xmlns:a16="http://schemas.microsoft.com/office/drawing/2014/main" id="{D52AD20F-C77A-4B88-B6A1-2718AE27E03B}"/>
              </a:ext>
            </a:extLst>
          </p:cNvPr>
          <p:cNvSpPr txBox="1"/>
          <p:nvPr/>
        </p:nvSpPr>
        <p:spPr>
          <a:xfrm>
            <a:off x="7078565" y="3472327"/>
            <a:ext cx="4342929" cy="553998"/>
          </a:xfrm>
          <a:prstGeom prst="rect">
            <a:avLst/>
          </a:prstGeom>
          <a:noFill/>
        </p:spPr>
        <p:txBody>
          <a:bodyPr wrap="square" rtlCol="0">
            <a:spAutoFit/>
          </a:bodyPr>
          <a:lstStyle/>
          <a:p>
            <a:pPr lvl="0"/>
            <a:r>
              <a:rPr kumimoji="0" lang="es-DO" sz="3000" b="0" i="0" u="none" strike="noStrike" kern="1200" cap="none" spc="0" normalizeH="0" baseline="0" noProof="0" dirty="0">
                <a:ln>
                  <a:noFill/>
                </a:ln>
                <a:solidFill>
                  <a:srgbClr val="C00000"/>
                </a:solidFill>
                <a:effectLst/>
                <a:uLnTx/>
                <a:uFillTx/>
                <a:latin typeface="Calibri" panose="020F0502020204030204"/>
                <a:ea typeface="+mn-ea"/>
                <a:cs typeface="+mn-cs"/>
              </a:rPr>
              <a:t>D</a:t>
            </a:r>
            <a:r>
              <a:rPr kumimoji="0" lang="es-DO" sz="3000" b="0" i="0" u="none" strike="noStrike" kern="1200" cap="none" spc="0" normalizeH="0" baseline="0" noProof="0" dirty="0" smtClean="0">
                <a:ln>
                  <a:noFill/>
                </a:ln>
                <a:solidFill>
                  <a:srgbClr val="C00000"/>
                </a:solidFill>
                <a:effectLst/>
                <a:uLnTx/>
                <a:uFillTx/>
                <a:latin typeface="Calibri" panose="020F0502020204030204"/>
                <a:ea typeface="+mn-ea"/>
                <a:cs typeface="+mn-cs"/>
              </a:rPr>
              <a:t>. </a:t>
            </a:r>
            <a:r>
              <a:rPr lang="es-ES" sz="3000" dirty="0" smtClean="0">
                <a:solidFill>
                  <a:prstClr val="black"/>
                </a:solidFill>
              </a:rPr>
              <a:t>Pedro</a:t>
            </a:r>
            <a:endParaRPr kumimoji="0" lang="es-ES" sz="3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ectángulo 5"/>
          <p:cNvSpPr/>
          <p:nvPr/>
        </p:nvSpPr>
        <p:spPr>
          <a:xfrm>
            <a:off x="0" y="5158374"/>
            <a:ext cx="1652525" cy="707886"/>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4000" b="1" i="0" u="none" strike="noStrike" kern="1200" cap="none" spc="0" normalizeH="0" baseline="0" noProof="0" dirty="0" smtClean="0">
                <a:ln/>
                <a:solidFill>
                  <a:schemeClr val="bg1"/>
                </a:solidFill>
                <a:effectLst/>
                <a:uLnTx/>
                <a:uFillTx/>
                <a:latin typeface="Calibri" panose="020F0502020204030204"/>
                <a:ea typeface="+mn-ea"/>
                <a:cs typeface="+mn-cs"/>
              </a:rPr>
              <a:t>Asocie</a:t>
            </a:r>
            <a:endParaRPr kumimoji="0" lang="es-ES" sz="4000" b="1" i="0" u="none" strike="noStrike" kern="1200" cap="none" spc="0" normalizeH="0" baseline="0" noProof="0" dirty="0">
              <a:ln/>
              <a:solidFill>
                <a:schemeClr val="bg1"/>
              </a:solidFill>
              <a:effectLst/>
              <a:uLnTx/>
              <a:uFillTx/>
              <a:latin typeface="Calibri" panose="020F0502020204030204"/>
              <a:ea typeface="+mn-ea"/>
              <a:cs typeface="+mn-cs"/>
            </a:endParaRPr>
          </a:p>
        </p:txBody>
      </p:sp>
      <p:cxnSp>
        <p:nvCxnSpPr>
          <p:cNvPr id="11" name="Conector recto 10"/>
          <p:cNvCxnSpPr/>
          <p:nvPr/>
        </p:nvCxnSpPr>
        <p:spPr>
          <a:xfrm>
            <a:off x="1652525" y="30409"/>
            <a:ext cx="0" cy="6827591"/>
          </a:xfrm>
          <a:prstGeom prst="line">
            <a:avLst/>
          </a:prstGeom>
        </p:spPr>
        <p:style>
          <a:lnRef idx="2">
            <a:schemeClr val="dk1"/>
          </a:lnRef>
          <a:fillRef idx="0">
            <a:schemeClr val="dk1"/>
          </a:fillRef>
          <a:effectRef idx="1">
            <a:schemeClr val="dk1"/>
          </a:effectRef>
          <a:fontRef idx="minor">
            <a:schemeClr val="tx1"/>
          </a:fontRef>
        </p:style>
      </p:cxnSp>
      <p:pic>
        <p:nvPicPr>
          <p:cNvPr id="17" name="Imagen 16">
            <a:extLst>
              <a:ext uri="{FF2B5EF4-FFF2-40B4-BE49-F238E27FC236}">
                <a16:creationId xmlns:a16="http://schemas.microsoft.com/office/drawing/2014/main" id="{47C6C45D-846D-44D5-835C-FA833FE5958D}"/>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12551" y="5705957"/>
            <a:ext cx="1063651" cy="1063651"/>
          </a:xfrm>
          <a:prstGeom prst="rect">
            <a:avLst/>
          </a:prstGeom>
          <a:effectLst>
            <a:outerShdw blurRad="50800" dist="50800" dir="5400000" algn="ctr" rotWithShape="0">
              <a:srgbClr val="000000"/>
            </a:outerShdw>
          </a:effectLst>
        </p:spPr>
      </p:pic>
    </p:spTree>
    <p:extLst>
      <p:ext uri="{BB962C8B-B14F-4D97-AF65-F5344CB8AC3E}">
        <p14:creationId xmlns:p14="http://schemas.microsoft.com/office/powerpoint/2010/main" val="77975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mph" presetSubtype="0" fill="hold" grpId="0" nodeType="clickEffect">
                                  <p:stCondLst>
                                    <p:cond delay="0"/>
                                  </p:stCondLst>
                                  <p:childTnLst>
                                    <p:animClr clrSpc="hsl" dir="cw">
                                      <p:cBhvr override="childStyle">
                                        <p:cTn id="10" dur="500" fill="hold"/>
                                        <p:tgtEl>
                                          <p:spTgt spid="20"/>
                                        </p:tgtEl>
                                        <p:attrNameLst>
                                          <p:attrName>style.color</p:attrName>
                                        </p:attrNameLst>
                                      </p:cBhvr>
                                      <p:by>
                                        <p:hsl h="7200000" s="0" l="0"/>
                                      </p:by>
                                    </p:animClr>
                                    <p:animClr clrSpc="hsl" dir="cw">
                                      <p:cBhvr>
                                        <p:cTn id="11" dur="500" fill="hold"/>
                                        <p:tgtEl>
                                          <p:spTgt spid="20"/>
                                        </p:tgtEl>
                                        <p:attrNameLst>
                                          <p:attrName>fillcolor</p:attrName>
                                        </p:attrNameLst>
                                      </p:cBhvr>
                                      <p:by>
                                        <p:hsl h="7200000" s="0" l="0"/>
                                      </p:by>
                                    </p:animClr>
                                    <p:animClr clrSpc="hsl" dir="cw">
                                      <p:cBhvr>
                                        <p:cTn id="12" dur="500" fill="hold"/>
                                        <p:tgtEl>
                                          <p:spTgt spid="20"/>
                                        </p:tgtEl>
                                        <p:attrNameLst>
                                          <p:attrName>stroke.color</p:attrName>
                                        </p:attrNameLst>
                                      </p:cBhvr>
                                      <p:by>
                                        <p:hsl h="7200000" s="0" l="0"/>
                                      </p:by>
                                    </p:animClr>
                                    <p:set>
                                      <p:cBhvr>
                                        <p:cTn id="13" dur="500" fill="hold"/>
                                        <p:tgtEl>
                                          <p:spTgt spid="20"/>
                                        </p:tgtEl>
                                        <p:attrNameLst>
                                          <p:attrName>fill.type</p:attrName>
                                        </p:attrNameLst>
                                      </p:cBhvr>
                                      <p:to>
                                        <p:strVal val="solid"/>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1" presetClass="emph" presetSubtype="0" fill="hold" grpId="0" nodeType="clickEffect">
                                  <p:stCondLst>
                                    <p:cond delay="0"/>
                                  </p:stCondLst>
                                  <p:childTnLst>
                                    <p:animClr clrSpc="hsl" dir="cw">
                                      <p:cBhvr override="childStyle">
                                        <p:cTn id="21" dur="500" fill="hold"/>
                                        <p:tgtEl>
                                          <p:spTgt spid="8"/>
                                        </p:tgtEl>
                                        <p:attrNameLst>
                                          <p:attrName>style.color</p:attrName>
                                        </p:attrNameLst>
                                      </p:cBhvr>
                                      <p:by>
                                        <p:hsl h="7200000" s="0" l="0"/>
                                      </p:by>
                                    </p:animClr>
                                    <p:animClr clrSpc="hsl" dir="cw">
                                      <p:cBhvr>
                                        <p:cTn id="22" dur="500" fill="hold"/>
                                        <p:tgtEl>
                                          <p:spTgt spid="8"/>
                                        </p:tgtEl>
                                        <p:attrNameLst>
                                          <p:attrName>fillcolor</p:attrName>
                                        </p:attrNameLst>
                                      </p:cBhvr>
                                      <p:by>
                                        <p:hsl h="7200000" s="0" l="0"/>
                                      </p:by>
                                    </p:animClr>
                                    <p:animClr clrSpc="hsl" dir="cw">
                                      <p:cBhvr>
                                        <p:cTn id="23" dur="500" fill="hold"/>
                                        <p:tgtEl>
                                          <p:spTgt spid="8"/>
                                        </p:tgtEl>
                                        <p:attrNameLst>
                                          <p:attrName>stroke.color</p:attrName>
                                        </p:attrNameLst>
                                      </p:cBhvr>
                                      <p:by>
                                        <p:hsl h="7200000" s="0" l="0"/>
                                      </p:by>
                                    </p:animClr>
                                    <p:set>
                                      <p:cBhvr>
                                        <p:cTn id="24" dur="500" fill="hold"/>
                                        <p:tgtEl>
                                          <p:spTgt spid="8"/>
                                        </p:tgtEl>
                                        <p:attrNameLst>
                                          <p:attrName>fill.type</p:attrName>
                                        </p:attrNameLst>
                                      </p:cBhvr>
                                      <p:to>
                                        <p:strVal val="solid"/>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1" presetClass="emph" presetSubtype="0" fill="hold" grpId="0" nodeType="clickEffect">
                                  <p:stCondLst>
                                    <p:cond delay="0"/>
                                  </p:stCondLst>
                                  <p:childTnLst>
                                    <p:animClr clrSpc="hsl" dir="cw">
                                      <p:cBhvr override="childStyle">
                                        <p:cTn id="32" dur="500" fill="hold"/>
                                        <p:tgtEl>
                                          <p:spTgt spid="23"/>
                                        </p:tgtEl>
                                        <p:attrNameLst>
                                          <p:attrName>style.color</p:attrName>
                                        </p:attrNameLst>
                                      </p:cBhvr>
                                      <p:by>
                                        <p:hsl h="7200000" s="0" l="0"/>
                                      </p:by>
                                    </p:animClr>
                                    <p:animClr clrSpc="hsl" dir="cw">
                                      <p:cBhvr>
                                        <p:cTn id="33" dur="500" fill="hold"/>
                                        <p:tgtEl>
                                          <p:spTgt spid="23"/>
                                        </p:tgtEl>
                                        <p:attrNameLst>
                                          <p:attrName>fillcolor</p:attrName>
                                        </p:attrNameLst>
                                      </p:cBhvr>
                                      <p:by>
                                        <p:hsl h="7200000" s="0" l="0"/>
                                      </p:by>
                                    </p:animClr>
                                    <p:animClr clrSpc="hsl" dir="cw">
                                      <p:cBhvr>
                                        <p:cTn id="34" dur="500" fill="hold"/>
                                        <p:tgtEl>
                                          <p:spTgt spid="23"/>
                                        </p:tgtEl>
                                        <p:attrNameLst>
                                          <p:attrName>stroke.color</p:attrName>
                                        </p:attrNameLst>
                                      </p:cBhvr>
                                      <p:by>
                                        <p:hsl h="7200000" s="0" l="0"/>
                                      </p:by>
                                    </p:animClr>
                                    <p:set>
                                      <p:cBhvr>
                                        <p:cTn id="35" dur="500" fill="hold"/>
                                        <p:tgtEl>
                                          <p:spTgt spid="23"/>
                                        </p:tgtEl>
                                        <p:attrNameLst>
                                          <p:attrName>fill.type</p:attrName>
                                        </p:attrNameLst>
                                      </p:cBhvr>
                                      <p:to>
                                        <p:strVal val="solid"/>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21" presetClass="emph" presetSubtype="0" fill="hold" grpId="0" nodeType="clickEffect">
                                  <p:stCondLst>
                                    <p:cond delay="0"/>
                                  </p:stCondLst>
                                  <p:childTnLst>
                                    <p:animClr clrSpc="hsl" dir="cw">
                                      <p:cBhvr override="childStyle">
                                        <p:cTn id="43" dur="500" fill="hold"/>
                                        <p:tgtEl>
                                          <p:spTgt spid="21"/>
                                        </p:tgtEl>
                                        <p:attrNameLst>
                                          <p:attrName>style.color</p:attrName>
                                        </p:attrNameLst>
                                      </p:cBhvr>
                                      <p:by>
                                        <p:hsl h="7200000" s="0" l="0"/>
                                      </p:by>
                                    </p:animClr>
                                    <p:animClr clrSpc="hsl" dir="cw">
                                      <p:cBhvr>
                                        <p:cTn id="44" dur="500" fill="hold"/>
                                        <p:tgtEl>
                                          <p:spTgt spid="21"/>
                                        </p:tgtEl>
                                        <p:attrNameLst>
                                          <p:attrName>fillcolor</p:attrName>
                                        </p:attrNameLst>
                                      </p:cBhvr>
                                      <p:by>
                                        <p:hsl h="7200000" s="0" l="0"/>
                                      </p:by>
                                    </p:animClr>
                                    <p:animClr clrSpc="hsl" dir="cw">
                                      <p:cBhvr>
                                        <p:cTn id="45" dur="500" fill="hold"/>
                                        <p:tgtEl>
                                          <p:spTgt spid="21"/>
                                        </p:tgtEl>
                                        <p:attrNameLst>
                                          <p:attrName>stroke.color</p:attrName>
                                        </p:attrNameLst>
                                      </p:cBhvr>
                                      <p:by>
                                        <p:hsl h="7200000" s="0" l="0"/>
                                      </p:by>
                                    </p:animClr>
                                    <p:set>
                                      <p:cBhvr>
                                        <p:cTn id="46" dur="500" fill="hold"/>
                                        <p:tgtEl>
                                          <p:spTgt spid="21"/>
                                        </p:tgtEl>
                                        <p:attrNameLst>
                                          <p:attrName>fill.type</p:attrName>
                                        </p:attrNameLst>
                                      </p:cBhvr>
                                      <p:to>
                                        <p:strVal val="solid"/>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1" presetClass="emph" presetSubtype="0" fill="hold" grpId="0" nodeType="clickEffect">
                                  <p:stCondLst>
                                    <p:cond delay="0"/>
                                  </p:stCondLst>
                                  <p:childTnLst>
                                    <p:animClr clrSpc="hsl" dir="cw">
                                      <p:cBhvr override="childStyle">
                                        <p:cTn id="54" dur="500" fill="hold"/>
                                        <p:tgtEl>
                                          <p:spTgt spid="22"/>
                                        </p:tgtEl>
                                        <p:attrNameLst>
                                          <p:attrName>style.color</p:attrName>
                                        </p:attrNameLst>
                                      </p:cBhvr>
                                      <p:by>
                                        <p:hsl h="7200000" s="0" l="0"/>
                                      </p:by>
                                    </p:animClr>
                                    <p:animClr clrSpc="hsl" dir="cw">
                                      <p:cBhvr>
                                        <p:cTn id="55" dur="500" fill="hold"/>
                                        <p:tgtEl>
                                          <p:spTgt spid="22"/>
                                        </p:tgtEl>
                                        <p:attrNameLst>
                                          <p:attrName>fillcolor</p:attrName>
                                        </p:attrNameLst>
                                      </p:cBhvr>
                                      <p:by>
                                        <p:hsl h="7200000" s="0" l="0"/>
                                      </p:by>
                                    </p:animClr>
                                    <p:animClr clrSpc="hsl" dir="cw">
                                      <p:cBhvr>
                                        <p:cTn id="56" dur="500" fill="hold"/>
                                        <p:tgtEl>
                                          <p:spTgt spid="22"/>
                                        </p:tgtEl>
                                        <p:attrNameLst>
                                          <p:attrName>stroke.color</p:attrName>
                                        </p:attrNameLst>
                                      </p:cBhvr>
                                      <p:by>
                                        <p:hsl h="7200000" s="0" l="0"/>
                                      </p:by>
                                    </p:animClr>
                                    <p:set>
                                      <p:cBhvr>
                                        <p:cTn id="57" dur="500" fill="hold"/>
                                        <p:tgtEl>
                                          <p:spTgt spid="2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P spid="14" grpId="0"/>
      <p:bldP spid="15" grpId="0"/>
      <p:bldP spid="16" grpId="0"/>
      <p:bldP spid="8" grpId="0"/>
      <p:bldP spid="20" grpId="0"/>
      <p:bldP spid="21" grpId="0"/>
      <p:bldP spid="22" grpId="0"/>
      <p:bldP spid="23" grpId="0"/>
    </p:bldLst>
  </p:timing>
</p:sld>
</file>

<file path=ppt/slides/slide9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B0FF668-9EF4-418A-8028-BA339B26BAA9}"/>
              </a:ext>
            </a:extLst>
          </p:cNvPr>
          <p:cNvSpPr txBox="1"/>
          <p:nvPr/>
        </p:nvSpPr>
        <p:spPr>
          <a:xfrm>
            <a:off x="0" y="1639336"/>
            <a:ext cx="12192000" cy="3046988"/>
          </a:xfrm>
          <a:prstGeom prst="rect">
            <a:avLst/>
          </a:prstGeom>
          <a:solidFill>
            <a:schemeClr val="accent1">
              <a:lumMod val="50000"/>
            </a:schemeClr>
          </a:solidFill>
          <a:effectLst>
            <a:outerShdw blurRad="50800" dist="50800" dir="5400000" algn="ctr" rotWithShape="0">
              <a:schemeClr val="tx1"/>
            </a:outerShdw>
          </a:effectLst>
        </p:spPr>
        <p:txBody>
          <a:bodyPr wrap="square" rtlCol="0">
            <a:spAutoFit/>
          </a:bodyPr>
          <a:lstStyle/>
          <a:p>
            <a:pPr algn="ctr"/>
            <a:r>
              <a:rPr lang="es-ES" sz="9600" dirty="0">
                <a:solidFill>
                  <a:schemeClr val="bg1"/>
                </a:solidFill>
                <a:latin typeface="Bauhaus 93" panose="04030905020B02020C02" pitchFamily="82" charset="0"/>
              </a:rPr>
              <a:t>Los imperativos del evangelio</a:t>
            </a:r>
            <a:endParaRPr lang="es-ES" sz="9600" dirty="0">
              <a:solidFill>
                <a:schemeClr val="bg1"/>
              </a:solidFill>
              <a:latin typeface="Bauhaus 93" panose="04030905020B02020C02" pitchFamily="82" charset="0"/>
            </a:endParaRPr>
          </a:p>
        </p:txBody>
      </p:sp>
    </p:spTree>
    <p:extLst>
      <p:ext uri="{BB962C8B-B14F-4D97-AF65-F5344CB8AC3E}">
        <p14:creationId xmlns:p14="http://schemas.microsoft.com/office/powerpoint/2010/main" val="3468684051"/>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ccion 01-Mensaje de los 3 angeles" id="{E36B23E9-E561-41C0-A577-9B93B8962885}" vid="{5F957260-1CFC-4283-8A3F-25F00EE8906C}"/>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Plantilla mensaje tres angeles</Template>
  <TotalTime>1227</TotalTime>
  <Words>5922</Words>
  <Application>Microsoft Office PowerPoint</Application>
  <PresentationFormat>Panorámica</PresentationFormat>
  <Paragraphs>274</Paragraphs>
  <Slides>121</Slides>
  <Notes>0</Notes>
  <HiddenSlides>0</HiddenSlides>
  <MMClips>0</MMClips>
  <ScaleCrop>false</ScaleCrop>
  <HeadingPairs>
    <vt:vector size="6" baseType="variant">
      <vt:variant>
        <vt:lpstr>Fuentes usadas</vt:lpstr>
      </vt:variant>
      <vt:variant>
        <vt:i4>10</vt:i4>
      </vt:variant>
      <vt:variant>
        <vt:lpstr>Tema</vt:lpstr>
      </vt:variant>
      <vt:variant>
        <vt:i4>2</vt:i4>
      </vt:variant>
      <vt:variant>
        <vt:lpstr>Títulos de diapositiva</vt:lpstr>
      </vt:variant>
      <vt:variant>
        <vt:i4>121</vt:i4>
      </vt:variant>
    </vt:vector>
  </HeadingPairs>
  <TitlesOfParts>
    <vt:vector size="133" baseType="lpstr">
      <vt:lpstr>Arial</vt:lpstr>
      <vt:lpstr>Arial Black</vt:lpstr>
      <vt:lpstr>Bahnschrift</vt:lpstr>
      <vt:lpstr>Baskerville Old Face</vt:lpstr>
      <vt:lpstr>Bauhaus 93</vt:lpstr>
      <vt:lpstr>Berlin Sans FB Demi</vt:lpstr>
      <vt:lpstr>Calibri</vt:lpstr>
      <vt:lpstr>Calibri Light</vt:lpstr>
      <vt:lpstr>Cascadia Code</vt:lpstr>
      <vt:lpstr>Wingdings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Ulises Aguero Arroyo</dc:creator>
  <cp:lastModifiedBy>Ulises Aguero Arroyo</cp:lastModifiedBy>
  <cp:revision>66</cp:revision>
  <dcterms:created xsi:type="dcterms:W3CDTF">2022-04-02T22:48:54Z</dcterms:created>
  <dcterms:modified xsi:type="dcterms:W3CDTF">2022-04-24T00:06:42Z</dcterms:modified>
</cp:coreProperties>
</file>