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C1834E-CC88-1D81-2948-8B8757E14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E25DB7-2C05-A220-034A-E31F022F0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C8BF8F-E979-8F09-60F5-B1D0458BD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B07A-D76C-433A-8AA8-4741F6AA5789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74F8D4-31F6-60CD-AE6C-9C248046F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32FE74-CB90-0FB6-472A-ECF6305FE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6780-E5F6-4CBB-995C-352CB34A592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26074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4CA8F8-9BF0-A6C7-270E-8A0DFF9B0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69A9E3-6C31-B1EE-143E-B45A04E13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8D8B9D-922F-A700-B116-DD287A519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B07A-D76C-433A-8AA8-4741F6AA5789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9767C0-ABDB-CE77-E148-373283BAD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B24F1-AC47-6C05-BDC0-55888F47E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6780-E5F6-4CBB-995C-352CB34A592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2449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01CBDAE-72DA-1876-CB97-DFE945D97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CB1DD9-3BC4-E023-5D43-6FBB4C661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3990C0-73A0-2D18-B4EA-A30834D2A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B07A-D76C-433A-8AA8-4741F6AA5789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A7BCB6-0F28-CDA2-AE02-4BEF0FBA7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865399-497A-F5DE-2E4C-289E554DB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6780-E5F6-4CBB-995C-352CB34A592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852435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863C3-E3ED-B3B2-9843-85A357E33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A5516A-E887-13DD-4870-C6D46CEE2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FEDE4F-C7A5-B81D-1089-4E9DC4B71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B07A-D76C-433A-8AA8-4741F6AA5789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11BBAA-0CE9-06C4-9060-8BADCF745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BE303C-CB16-0D40-4515-1250C8667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6780-E5F6-4CBB-995C-352CB34A592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7833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48C788-C40A-F998-723B-E55E36F4D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CA09D0-70B6-BBB1-C874-C8DF69F70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0433B3-EF78-F341-B14F-63204967B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B07A-D76C-433A-8AA8-4741F6AA5789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1F7E9A-4A24-BD0F-3928-2940B2878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E63A5-4D1E-DB3B-F8B1-A49F186B5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6780-E5F6-4CBB-995C-352CB34A592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336041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5186B-3B9D-3DC5-978D-B7BDE7BFE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885F3B-0620-E6BE-CCEA-B431268131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C7AABC-6075-2360-C5C9-775D400DC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A1E193-427F-45C9-3FB7-A5E21F945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B07A-D76C-433A-8AA8-4741F6AA5789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2778F1-B311-8C11-1D9F-557338507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E2E75F-071D-C41D-C88E-F92C43596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6780-E5F6-4CBB-995C-352CB34A592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00251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DBC972-8AA4-549F-5210-DEDAAEE3C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4F7B0B-30EC-A0BB-47B2-44D9F7724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D8C863-5C95-C74E-6710-CC2A684F47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BE2B577-7AF5-8104-3F25-46369E264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EFCE0BD-D40A-EEF8-A257-92775A27B6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51224C7-2105-5103-5C30-5EBF4041D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B07A-D76C-433A-8AA8-4741F6AA5789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E6A61F-0547-8892-BDFC-E7666E0C5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1CD1DE9-26EA-A603-9505-8428BC660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6780-E5F6-4CBB-995C-352CB34A592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459057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562F2E-A1F2-CC4C-E82E-D41A09599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DDDE260-8B02-85B8-03B2-602094C03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B07A-D76C-433A-8AA8-4741F6AA5789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8B29C12-DB4C-BB99-4885-B18CD3CCF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2286236-7274-B924-1818-4915CCEF6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6780-E5F6-4CBB-995C-352CB34A592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890680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5E9C488-8C64-131B-7E8B-AE3532894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B07A-D76C-433A-8AA8-4741F6AA5789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F3D32AF-7C9B-281C-009C-9B994F621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61F9F83-CD0F-43B4-BB39-44687C6F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6780-E5F6-4CBB-995C-352CB34A592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81879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1FA14-BC30-7A8A-F656-B33391321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05CF2F-E9A2-B5AA-2C1B-2DE66AA2C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1AAF59-B185-77F2-75E3-68A2B4799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61C656-D298-73C1-285B-387041DB2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B07A-D76C-433A-8AA8-4741F6AA5789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0B6BB8-D481-A448-FA03-CC03E04E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8646A4-890C-3C18-967E-FC7AE46FD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6780-E5F6-4CBB-995C-352CB34A592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69723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C8EF9-B559-050B-C7F4-2CD89DF1F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507C54E-DBD5-CD32-B428-586ED5A3A6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988413C-C6A0-A915-B9F7-7EC58A331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161609-CF0C-EBC8-2F58-578E542EC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B07A-D76C-433A-8AA8-4741F6AA5789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84993A-0461-9203-CEA8-7106C23D2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70F2A7-0E3E-A71A-8A6E-009A44EFC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6780-E5F6-4CBB-995C-352CB34A592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61542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FCB9141-05F2-49DE-E092-044230B39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B44DC5-BE5D-7FC4-2D74-1FF3C8D2D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E9E44B-32BB-D57E-D190-3DFD914AF7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1FB07A-D76C-433A-8AA8-4741F6AA5789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4D80C9-ADFA-09A8-31D3-3DBB67309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C25E33-275A-3BA8-EF73-2E78813E3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B96780-E5F6-4CBB-995C-352CB34A592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0807565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B364949A-CB30-AFCC-D073-E68ABEA604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59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1166113C-71F9-10F2-35CC-2129FD6258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06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409D95B1-20D8-4B55-2346-CC3973E366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64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0ECBBF56-F1CB-C4F5-CFE7-75E1F68D5C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44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969E685D-7812-C831-90FB-1032A7F550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14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1204F47F-F074-BBB4-ADE5-290C52F350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46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CD844B47-9CD3-5E3E-51E5-2C2A469263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84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15DA5EE7-5EAD-A760-C84E-7F12A7A8A9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61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468C1AEE-5AD2-BCB6-4614-3EC6EC7825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16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41A86B31-2112-7E4D-2A0E-2EC62178FE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57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FB44C7E8-1521-536E-E623-4DBF6AB405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62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7798B8B0-DB09-1D41-091A-18C3CBD9FD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00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6ED04FCC-CF3D-5580-DF65-B61FD1BCE4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85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12706EAB-3A0D-E5A3-C60E-086069337B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27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6904E0BC-848E-8817-D828-32FF84FD00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96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714BFAFE-E99A-0021-FED7-4E15F4A167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57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237B70F9-4985-23FF-F10C-DE5FB84912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04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F69C040C-DA81-0147-43DA-A77AB1CF20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62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92242F80-9240-AAE4-97D3-8A824CA89D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82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50B73F0F-3862-56C2-5AE7-FE4C26A44B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98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AEE3971E-119A-40D8-0D16-AB686811A6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48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686C77D7-CC58-A80A-5FFB-F10A466471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95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534BB2D9-1051-256D-A69B-46EF7C918B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47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3E47EAC8-761C-51CE-6D14-84612B7C79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94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74E42E6B-4FB7-10E8-066C-0EF427F923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18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5E7F7C2F-E5F5-DBE9-2BDE-F9B9E5DBE9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957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2026-03-23T00:43:06Z</dcterms:created>
  <dcterms:modified xsi:type="dcterms:W3CDTF">2026-03-23T00:43:39Z</dcterms:modified>
</cp:coreProperties>
</file>