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F5562-548F-BB04-CB6A-79BE49E6D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688AC3-8EFD-3995-C556-5E066B66F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E2E5CD-3F32-3E40-4244-EDF244AC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6AA1E-0478-EBD7-4604-B8ECFF0F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B28792-B755-EA68-0269-1B5C6BA6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220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C20E9-9F7E-D1D8-2D52-22D7BEAA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92E029-83F8-B134-D451-CDEA6255E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2FA55-5CEC-8F07-3679-39775CA8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8B16B-897E-A23F-D2EC-09151998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685D5-07D8-2D9A-2819-57D87A8D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054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EF2820-2634-9E0C-E73D-38510ADF0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34C96A-9DC7-10E6-76EB-961AFF543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B8572-829A-BB1F-E68C-4F84476A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13A20-366B-F677-E744-D53EC12E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2C81A1-AB3E-2C88-EB18-DACEE803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8856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8444-E0A9-9FB3-9DFC-7F457156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C32E53-1971-BE24-D0AC-10DB5F3E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0EFA9-90F7-2240-E62A-0F794875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FFE85-8521-46FA-10B6-A6520363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2926CC-D040-1D85-F160-94AF9FD8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7640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00D31-8010-4B1B-F790-4DEBEEB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E3EAC3-6313-8E23-10B3-3B36EB25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CFA31-3010-06DE-774C-A3866D0B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6F10D-D092-E8AE-B65F-E2BAF295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5E43C-A6A9-6C4B-07D0-77A255F7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7311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56DCD-A439-52E7-5EE7-11EFBB3A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CE26CF-C2AA-E245-C399-B4EE1EB88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2BB408-47A6-8E0E-A9A6-9E23833A8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1C9646-0CED-DA19-488A-E9F88FF9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61AC0B-7752-E158-7AE6-49D8CE01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765294-F0DA-98EB-CA82-19950CC3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1361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1B2D5-2889-A5F6-BC2C-9606F708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A880C7-1645-380A-CF69-FB79EEB2D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464E6C-F5D1-6B1F-029D-249BB77F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B0624-C686-FB0C-5577-825D29F3D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B216C5-39F9-CE4D-906F-DA479D7B9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843F93-E64F-3DDF-6A99-40F28C02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E7C866-0CDA-E313-2974-CDC4088B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F314C2-FBF7-E2B5-A497-4CCE4BC6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1430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68C4E-B714-8E1C-ED94-E044A100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10E680-E449-EF42-B3DA-1154D95C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F76599-65BC-9E6C-9035-31D94558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2FE52-63EC-540A-A751-DB5C6B38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1661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B8A735-69ED-B225-3148-396386AC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A0ADB-FEDC-D437-EAFA-FB687D65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F523B6-5EFB-B7E6-E670-7B80A3F0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820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7216B-CFC5-69E0-BABF-C49C06E9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9203C-1298-DF2D-2B43-17BADDED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63F109-3BB7-28D8-BEBC-A939FC4D9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18E4DF-9D97-F794-E19A-D7F29ECA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C9E0FE-0C9C-9FAE-09CC-9A5654A8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A5358-39AA-E6A8-AF87-3A9EB6A8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4069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785DE-11A9-2F5A-C4B3-5D090896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58C835-496E-1E0A-76E3-8586BCF73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2436BE-73D2-B4D6-CE11-94B3D5770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F50180-8DB8-7697-259E-B960F2AA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A58835-9C3A-9255-C649-8A8DF723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D82259-92D2-BD93-EDD8-028534A4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782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3D727B-EA97-32BB-15A6-52395A07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D87CF-DBFD-D7DF-E8CE-9575B208A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89408-B99F-617E-C405-6278FF1A6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9D7A52-52AB-4219-B419-B05AB95A165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3F8E2E-29A9-7CFF-7A72-FDBACACE8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C30FB-7E68-36FB-4F94-E990D314D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EAEBB7-7ACD-4F88-804F-20A92DE32CA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19316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709493C-4E04-C2D9-4161-9C4133677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3FB8B54-D254-9E11-70FA-CFCAB97B1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1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A30E22AF-11B5-6F87-D9C2-EF1419B6B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6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B9B3E626-0657-7CB2-FEA4-EA4532D731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9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51CB05C-C477-05DF-EF9D-74BBFA92A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90F4ED1C-9135-3911-4322-1D8F4AD95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3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DBE56926-E2B8-2D2E-2338-4CBB0E4C62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9576537-1A36-3E4F-271B-239DE5944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7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278F07F1-69E5-C8C5-C798-D57BE4A20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204458F-6EBF-35D6-4ED6-374925FA9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6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1CE74F22-91D5-1529-94D4-FE66BD292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6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5444A56-3F57-C592-4DB7-D9730C919F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1F580DB7-E189-F650-E03E-0AF3AFB882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95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3811197-B703-0D8B-D9BC-C1548820C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8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E0B5B8A1-5130-3CC8-8E6E-A63A64CE0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82612AA-00CC-F536-BB02-34D4701B8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D2368AA6-9C86-2DD8-BC6D-76D4AF4B9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06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111363BB-0A51-15A5-BBE8-D17C8D6CBC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CC945491-9351-04D8-6916-0B25F391D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0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ADF75DB9-AB0D-3522-7408-2891DF87B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6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706528EE-CC76-70E2-FF10-6C8B96BD3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F7D9C39C-3BDD-3C83-F6B6-D813B571E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353758E-4C42-2756-5C75-F9E1720CA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73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4529026-8312-926E-D0ED-C6F272624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4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82D7702-654F-2439-6FD4-831346A6FC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7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61777F3-2CFA-4BEE-92E7-166F7F53C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6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D8F7CA5-542C-8B9E-CC23-3492AE63A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12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E4D798B1-043B-FAF3-69AC-308FC7AF6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78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9C6D5D5-27D4-12B1-7117-D7E9B7B5C9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47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5BA8595C-F26D-E45C-9242-FF2F0A911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3FD12D5-8477-7574-63C2-74294BC5D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49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5BA6044-BE8B-AEB3-3F13-8712D34E3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4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4BE49BE-0AE4-68FE-C3D6-FE35B2C99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AAA9DA6-1DF6-C134-826B-FE56919FC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5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6EF6951C-A4A9-1B7B-8036-4F29F5A57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6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F3CFEB5B-D3D7-D22E-3B77-BE73FB611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79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F26BEDAA-240E-000F-CF13-4A86242024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02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087E310-C6C4-24B4-9ECA-91D4290F5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8AEDEB7-0BD7-8AEE-B205-035317871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3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C4AC1AB-3A70-1E8B-9463-D5477DCE1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2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6F5469C5-4C75-2AEA-1A33-44240419F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75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0559771F-CCD3-348D-EC27-6CC3DFE23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6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DC2CAEB3-9513-AC37-0CDF-35EF241F1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7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785CC8AE-26FB-85EB-93F9-B7661FF87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4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B345DB3-C8EB-9221-CA67-2245F2D6F3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9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82FE5804-54EC-35BA-4284-AD632380B9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89A7A05C-72A7-B775-EA1A-71A0467C17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3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73BF3A1F-C542-50A3-200D-32ABA90CB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89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1334794-2D1C-F097-073F-067811479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62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9CB5BC2B-F6C6-F8A0-F4F2-5914E25B9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5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26991451-BCA7-55D5-4E07-22A437C68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05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8114B7E2-324F-9318-7398-B5F158A937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47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C0BD7F0-83DD-8726-153B-D0E576118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6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386D239C-8847-7779-7DC1-6E57D639C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8FC8DCB-85EF-BFD8-F393-6A9A1C99E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BFA382A-8C6F-AB72-A9D1-B17B24FC7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8D36D0EA-3661-5233-274B-80E0375AA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055DAB68-E6E9-63F1-5498-BEB8D5CE67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7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2026-01-09T15:52:31Z</dcterms:created>
  <dcterms:modified xsi:type="dcterms:W3CDTF">2026-01-09T15:53:28Z</dcterms:modified>
</cp:coreProperties>
</file>