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BCCCA-6062-9D48-C712-631A119E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44E251-CE03-6585-FBE1-E65D4100C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45F503-9510-6F2D-8D83-5F985D83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EE160-FA2E-53C2-169D-123B923D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5F1F7-15D6-3612-285C-FCD6DC0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951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130E1-D5D9-5303-3ED6-0AEEC09E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3800AA-982D-B6DB-F438-E6BB64A5E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32B82-F6F8-4970-CD0C-0CD970AC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A325AE-1B6D-830E-F792-3D30D878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36F2AB-7510-A6DF-EADC-B3AFDF61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9415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FCDCD6-1207-6A70-51B3-9F010FEBC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6A305-695D-0D3A-A51E-6B16FE17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36D9F-F94B-7F0D-6814-C7687524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FF95D-DC6F-35E1-36A3-3E2FCC9A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2D3CE-784B-90E6-EC21-17186F8B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20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F02EC-BE05-D381-6237-4BF34DB5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73A0D-D278-6E28-9AA7-10CEAD512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7F3BD-1646-9FF6-7AC3-7228B6E6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AA557-A2C3-89D2-E219-4FBF9FFE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8E18F-888D-C0AE-785B-52F4E89C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0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5DA08-70FE-3C24-F3AA-49836FC1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602039-553C-98A4-C4D3-08105D47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99B7-FA85-5E39-DF3F-4CCCEB52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80DAC-AB06-F95F-48E6-BB7217F3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6D406A-48DE-8ABB-6E96-3F88C6B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31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86713-8915-D252-70F6-0127DF3A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DC815-5A21-1585-D166-87336F8AF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5D8636-2881-60E9-99DD-53BB815B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E2C436-E13F-16C0-1DE5-7CD213B7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7E2867-180B-6727-1121-87F5D0F6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17CC4-813E-1330-D926-7EA6F6DE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610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A092E-DFE0-0828-1B2F-1C4DA7A0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B642E-EC60-AD36-0596-1566A8C2C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B0DF94-A1CC-B39F-8B24-335FB9C2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D7D21D-C7CD-8F93-C930-59B9C18EB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270387-E1F7-AAC3-F800-E023A255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3CD2DB-2E59-4ACE-6D55-F68FF787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D9B4F0-0D02-9CA0-B450-E3E2B6DC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A7A600-C038-74F1-8C98-520099B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155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DB8DB-B99C-EACD-22E0-992E6543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ED513A-EEF9-0FD6-7D42-ABE9B608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9A2044-4524-C09D-C4FE-94B0AA7E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0F415D-F817-A1D7-C4C3-029028A6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958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2BC986-9BB9-926E-E1E0-79127D79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1FD464-4370-8E54-B574-5F0CFB7B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8A2C7E-8F6F-ACAF-9BAB-246196A5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876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7BBCB-3A54-26AC-0E5C-03A69741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8EAB8-A0C6-D289-2AC1-0AC6B149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8B8FF7-CA91-248D-96C4-DE8666B3C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B7F848-871B-E707-BE63-E107E996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791CA7-00E2-C11B-1AA2-6E1BBEE1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F827A7-710E-EB30-6A03-E8814317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652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784BF-B733-5B07-AB4B-B481C666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188E6B-DFFF-533A-955A-FDCBD0D42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0B68D9-AF00-2E7C-3584-DBBE89FD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CA2184-4E9D-BAE6-ACC3-D50D48D2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551C1E-736E-D334-E65D-F790A111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B6C4D5-46E9-FFA7-5773-21AF96E0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8221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727C53-FA61-9C50-31C4-C70DD926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00C8A4-A63A-CE7C-F821-90F1112B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48100-B804-9C7B-0D4C-EB96D5778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CF940-EE92-4442-BBB5-42396F6D6E43}" type="datetimeFigureOut">
              <a:rPr lang="es-DO" smtClean="0"/>
              <a:t>27/9/2025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406A6-A1D4-BCC9-AD47-705BBB8DA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07AA5-9034-0AD6-D50A-DF61D9313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99C89-B5FC-40F4-AEE5-82465A42E02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583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D651E7E-4416-71B4-6842-F89904AD8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88A148FF-EBD9-D24A-DBAE-84CCCC7F7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F4E5C9B-DB6B-0AB5-4487-A1FD05856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6C04E4AF-3009-93C3-74E2-6152E3D89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C385362-C6C1-7148-B1B9-AD965793C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F56EE85-A491-1D64-7E25-5A1412732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348C1F2-0224-D609-A26C-3413A4B45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CF3BC67-CA7C-8CDE-8D61-B667CCA58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2A64DB9-B8E0-873A-FBC8-37F4ABF83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8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057132AF-A5F2-2444-44D5-4D99E4B2E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717AE04-E6E6-2CEB-F975-FEE372CC6C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FC5485E-431B-7B17-0E0E-BD5FCF1FD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9AD5CBB1-DF65-40DF-A948-C714E9CC5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7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00F4DDDA-372A-9B77-09ED-0CFD8CF99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B58F643F-8634-7F36-0DE7-5CB998912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248C1047-D593-F385-6EC6-8AA8C4401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FA96F87B-1377-7FD9-984F-695EF7A21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1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F1434B8A-BDAA-1996-AABE-B6C499A44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7996CC2-7676-77FD-FF4A-CECD0F6A2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4527E305-AF41-041B-280F-9D2188894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7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7904F96A-2C2E-6D59-F627-C56FE5FA2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89E6A871-5649-E594-B904-CCF97E266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3366705-AF28-CC6F-74B9-DEE011A51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1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3E2D5447-162A-439A-9468-EED2DB0A8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4C83334-9E28-9821-8C90-41AF1D4CD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E1FEEEA-7FC6-8E1B-735E-BC7E56BCF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EC6B73C-BC7D-1961-CD29-F908F7E4A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B9E62F2-C76E-C458-7074-FB2C81FB2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18B97F6-1E0E-4305-28A4-F65BC1AEB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7B40063B-F838-C79B-9CE2-DB4F2BF4B3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2025-09-27T22:18:57Z</dcterms:created>
  <dcterms:modified xsi:type="dcterms:W3CDTF">2025-09-27T22:21:41Z</dcterms:modified>
</cp:coreProperties>
</file>