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10BE5A-FBCC-AEA9-82EE-3C07E0D00F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565654-FDF2-6D86-5554-9AD00855A0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BAD0EA-CD0B-EFA4-DA43-72C9A6ADE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EA966-D360-4F9C-8714-0F2AE4BFB07F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77D5F5-2B7B-D06D-C9DC-3FAA5544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67AAF0-CC5E-7EDE-819B-E49580F57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E617D-9106-4893-98D9-5B8577A5B3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3450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50C947-7717-39F7-DC76-21DEDD1A6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37DFB5-BDE5-315E-F297-6DA4EE70D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BD6503-C1BC-A618-6DAE-F59BE87CA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EA966-D360-4F9C-8714-0F2AE4BFB07F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1830CE-4B26-068B-A286-9AA6C53EF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187F63-F445-5F92-145B-FD40E9B5E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E617D-9106-4893-98D9-5B8577A5B3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0460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78F82-8177-92DF-3C8C-16941AB20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4CBBCC1-CB4B-C81D-9FF7-BC04E9F59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03D5E8-1248-D0A8-32E0-892F2D48F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EA966-D360-4F9C-8714-0F2AE4BFB07F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819050-990A-AEE8-FF07-DB8694C05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1F3A45-6D63-F21F-6C3C-B7091339E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E617D-9106-4893-98D9-5B8577A5B3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3711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DD7E35-BF74-F0B6-2D0E-FE58BDF6D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9E2FB6-4D03-CCE0-144E-5F10E4857D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308D3D-46EE-4C19-4D69-FE0C3BD91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D4801-7494-46D3-0960-BB5C8D299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EA966-D360-4F9C-8714-0F2AE4BFB07F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BACB90-DE0A-CA6A-FA82-5F7420337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624A6D-70D4-DAD7-FE62-2B0B3357A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E617D-9106-4893-98D9-5B8577A5B3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565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96219C-D720-646C-7D6A-0C7FBDE7C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C6A0C1-2453-5644-E622-06E2CC0C9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7979AFE-C70E-BED8-B9E0-8152A3AE6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D75B137-B967-9CA0-E509-4CC1BDBD45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9759F3C-4A4C-0951-D912-75CA4A922F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2D4B999-F98E-FCA3-AC01-264E2F981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EA966-D360-4F9C-8714-0F2AE4BFB07F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D3CC5F6-7EFF-1780-F625-8F904D8C4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B9E5F3D-F774-2CD4-2759-D43E0EFA7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E617D-9106-4893-98D9-5B8577A5B3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44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410C3E-E93D-70A1-51D9-DD05F1C1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7D1FE95-83B9-0227-A14E-BB8957F0D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EA966-D360-4F9C-8714-0F2AE4BFB07F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CEDE8E1-30E9-4EE9-6B93-EF0A60324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783FF2A-34FA-3E27-96F0-FF11989B9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E617D-9106-4893-98D9-5B8577A5B3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1731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17F3075-3E94-0C25-B282-F00664A16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EA966-D360-4F9C-8714-0F2AE4BFB07F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DC81518-0B1F-B507-AC13-497EA54A1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B167A41-4CD9-F8A9-9F05-CFE2309C3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E617D-9106-4893-98D9-5B8577A5B3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6965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0CFC9A-34FC-1698-AA11-9B18AAF00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9E31A6-A82E-0AEE-7899-59A06511D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03BB083-1FF7-D68D-457D-44F97C449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6B8325-2F2E-2C8C-F57E-D47A406C0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EA966-D360-4F9C-8714-0F2AE4BFB07F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89EAE6-F05A-99E1-1F47-E512CB683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F1B77FB-20F8-CB2C-F0E1-042E06823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E617D-9106-4893-98D9-5B8577A5B3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4020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36F994-7A04-4F04-7972-B7A9C8C29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5470EF3-453B-B847-5E43-7A44DF9484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4334E34-A9AB-BA1C-B1D1-B6C33DBAC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4EF52BB-09FB-174A-3985-9C221934A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EA966-D360-4F9C-8714-0F2AE4BFB07F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F6834FA-66B9-7F06-E6E4-B6BADF0C1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92AD40-F71F-EB66-CA60-4741D110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E617D-9106-4893-98D9-5B8577A5B3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0843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33666F-1790-B5A4-464E-089B56A40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36B76FB-9D93-8D4C-C351-6641BB880E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EDD75B-0699-545A-2B0B-8F98532E6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EA966-D360-4F9C-8714-0F2AE4BFB07F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3F22CC-EAAB-F6A6-A8CC-1AC55929B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AC48A5-B623-6E09-E970-4B1994758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E617D-9106-4893-98D9-5B8577A5B3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3491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9CBD3D-1D50-4EFA-7E5F-116C2E513D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F5AF434-AE30-2820-66B7-8D4F1CB43A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951B8B-B217-9564-F144-68EC01B4F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EA966-D360-4F9C-8714-0F2AE4BFB07F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1D24DB-EC0E-8BCE-D0AD-8EB278F0B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2E04D2-9E66-4513-8C89-92646742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E617D-9106-4893-98D9-5B8577A5B3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1881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EF62938-FF9F-117B-0F0D-F0D64A11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C18152-9403-1CB4-7A4E-77579ED66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8B0910-2878-5D35-4ADB-D06729173B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8EA966-D360-4F9C-8714-0F2AE4BFB07F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41494A-36DD-0CE7-14F9-BBF38C480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CE3683-DB68-E8B7-5794-82A3473CFA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0E617D-9106-4893-98D9-5B8577A5B35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7954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">
            <a:extLst>
              <a:ext uri="{FF2B5EF4-FFF2-40B4-BE49-F238E27FC236}">
                <a16:creationId xmlns:a16="http://schemas.microsoft.com/office/drawing/2014/main" id="{C10F5E26-5EA8-1FEF-88F2-79E282DFAE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050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ED2231F7-4C1B-7D97-AA05-FDD7E742E1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648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5A054817-166C-DB6B-1889-DECF91CF80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038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A18AD118-41F4-CD21-5E63-1B10023318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79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FF2924BD-1BE3-53DE-D01B-C65B91DA20B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602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6">
            <a:extLst>
              <a:ext uri="{FF2B5EF4-FFF2-40B4-BE49-F238E27FC236}">
                <a16:creationId xmlns:a16="http://schemas.microsoft.com/office/drawing/2014/main" id="{5EC88104-46E9-14EF-81C8-ED3F05CC31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56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7">
            <a:extLst>
              <a:ext uri="{FF2B5EF4-FFF2-40B4-BE49-F238E27FC236}">
                <a16:creationId xmlns:a16="http://schemas.microsoft.com/office/drawing/2014/main" id="{CAA0526E-3C44-FB6F-E597-EF56F50974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88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8">
            <a:extLst>
              <a:ext uri="{FF2B5EF4-FFF2-40B4-BE49-F238E27FC236}">
                <a16:creationId xmlns:a16="http://schemas.microsoft.com/office/drawing/2014/main" id="{005DEC99-7AA3-6EDF-8DC4-C2C78BC2C8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59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9">
            <a:extLst>
              <a:ext uri="{FF2B5EF4-FFF2-40B4-BE49-F238E27FC236}">
                <a16:creationId xmlns:a16="http://schemas.microsoft.com/office/drawing/2014/main" id="{45A9C913-64D7-C2F8-F579-A4EC1B1AD3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37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0">
            <a:extLst>
              <a:ext uri="{FF2B5EF4-FFF2-40B4-BE49-F238E27FC236}">
                <a16:creationId xmlns:a16="http://schemas.microsoft.com/office/drawing/2014/main" id="{C91D2CB3-AA0A-49C2-270B-F456F5D970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921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1">
            <a:extLst>
              <a:ext uri="{FF2B5EF4-FFF2-40B4-BE49-F238E27FC236}">
                <a16:creationId xmlns:a16="http://schemas.microsoft.com/office/drawing/2014/main" id="{3034B456-2E7C-61F0-E23C-E4FD7DD87C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01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2">
            <a:extLst>
              <a:ext uri="{FF2B5EF4-FFF2-40B4-BE49-F238E27FC236}">
                <a16:creationId xmlns:a16="http://schemas.microsoft.com/office/drawing/2014/main" id="{A6411AAD-A519-7B02-1A65-F64FB8D857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74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3">
            <a:extLst>
              <a:ext uri="{FF2B5EF4-FFF2-40B4-BE49-F238E27FC236}">
                <a16:creationId xmlns:a16="http://schemas.microsoft.com/office/drawing/2014/main" id="{4CE42DFD-6E33-D99C-A4A3-E068D21587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10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4">
            <a:extLst>
              <a:ext uri="{FF2B5EF4-FFF2-40B4-BE49-F238E27FC236}">
                <a16:creationId xmlns:a16="http://schemas.microsoft.com/office/drawing/2014/main" id="{5011E5C5-AC9F-C676-D97F-9CAAB9845E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31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5">
            <a:extLst>
              <a:ext uri="{FF2B5EF4-FFF2-40B4-BE49-F238E27FC236}">
                <a16:creationId xmlns:a16="http://schemas.microsoft.com/office/drawing/2014/main" id="{56AB206B-3F13-7EF4-7158-F1E5126A29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838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6">
            <a:extLst>
              <a:ext uri="{FF2B5EF4-FFF2-40B4-BE49-F238E27FC236}">
                <a16:creationId xmlns:a16="http://schemas.microsoft.com/office/drawing/2014/main" id="{458F31BF-B086-3A0C-72E5-219BFB0E4F7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936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7">
            <a:extLst>
              <a:ext uri="{FF2B5EF4-FFF2-40B4-BE49-F238E27FC236}">
                <a16:creationId xmlns:a16="http://schemas.microsoft.com/office/drawing/2014/main" id="{686E337A-9C20-FFD6-B67B-842E4918E4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6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8">
            <a:extLst>
              <a:ext uri="{FF2B5EF4-FFF2-40B4-BE49-F238E27FC236}">
                <a16:creationId xmlns:a16="http://schemas.microsoft.com/office/drawing/2014/main" id="{20E712E5-A56E-3681-74FD-1FF9E18844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76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9">
            <a:extLst>
              <a:ext uri="{FF2B5EF4-FFF2-40B4-BE49-F238E27FC236}">
                <a16:creationId xmlns:a16="http://schemas.microsoft.com/office/drawing/2014/main" id="{24CF8D5A-52BA-7F91-84CA-F70A6197A3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85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0">
            <a:extLst>
              <a:ext uri="{FF2B5EF4-FFF2-40B4-BE49-F238E27FC236}">
                <a16:creationId xmlns:a16="http://schemas.microsoft.com/office/drawing/2014/main" id="{E37E4209-6D63-1502-1FE4-237B308363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38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1">
            <a:extLst>
              <a:ext uri="{FF2B5EF4-FFF2-40B4-BE49-F238E27FC236}">
                <a16:creationId xmlns:a16="http://schemas.microsoft.com/office/drawing/2014/main" id="{F3D4200B-F7E6-A216-756A-045447B8A2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83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2">
            <a:extLst>
              <a:ext uri="{FF2B5EF4-FFF2-40B4-BE49-F238E27FC236}">
                <a16:creationId xmlns:a16="http://schemas.microsoft.com/office/drawing/2014/main" id="{2E5631A7-C21F-004D-245A-7796FDD6BD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6237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3">
            <a:extLst>
              <a:ext uri="{FF2B5EF4-FFF2-40B4-BE49-F238E27FC236}">
                <a16:creationId xmlns:a16="http://schemas.microsoft.com/office/drawing/2014/main" id="{BA1E8B71-2F27-34A2-1B51-F4BB91704D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8155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4">
            <a:extLst>
              <a:ext uri="{FF2B5EF4-FFF2-40B4-BE49-F238E27FC236}">
                <a16:creationId xmlns:a16="http://schemas.microsoft.com/office/drawing/2014/main" id="{112A6568-423B-7191-E349-07553C85EF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2591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5">
            <a:extLst>
              <a:ext uri="{FF2B5EF4-FFF2-40B4-BE49-F238E27FC236}">
                <a16:creationId xmlns:a16="http://schemas.microsoft.com/office/drawing/2014/main" id="{586B2357-6ED7-BEE5-990A-CB97F01916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680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</dc:creator>
  <cp:lastModifiedBy>jacqu</cp:lastModifiedBy>
  <cp:revision>1</cp:revision>
  <dcterms:created xsi:type="dcterms:W3CDTF">2026-09-29T10:58:15Z</dcterms:created>
  <dcterms:modified xsi:type="dcterms:W3CDTF">2026-09-29T10:58:45Z</dcterms:modified>
</cp:coreProperties>
</file>