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D57E0-53C2-4A83-94EB-6891EBF4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E3B4A6-CB39-28FE-55A2-513820D21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34B8F-D5CC-F692-B80F-27669D62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A7E41-2383-4E69-AADD-7CE9DD24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18CDE-276B-9F9D-7418-15E62063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3411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DB521-BD0C-B498-C911-2BF3AB80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F343CB-AF90-FE72-F18F-04564A79E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60EA6-987F-B0AB-36C6-DB816FDC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78CDC-9A9F-8B81-69E8-3F9E11C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CC97A-8F1D-DA05-5E84-CC832FEE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60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153467-2255-EA9B-3607-350903D0A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93C3A1-F65F-3A90-E851-33A793EE0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5489F-4A78-AAF0-431D-2FF15391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D05F3-7ED3-C896-4DE6-80ADB672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C3D00-4E96-4D54-E8FB-551E5DDF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264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3B81E-083C-4FBA-00AE-15729ED5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8185B-5367-F9AA-7B52-7948E1E1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37CD0-F858-5776-C767-D8C3530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42EAE-3DE7-718C-A124-CF4FAFAF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193D5-FA58-59E5-C72E-5DEB9226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963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E99AA-F3FF-3E85-6E00-6339410F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1F094C-2495-A20D-EEF6-0AB1C6D0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0DCBE2-3264-CB72-C97A-36407F0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CD342E-FF76-32A9-EE38-D77DF926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40FFDE-02EF-122F-1BE1-9590032B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035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EE914-DBF0-F5F2-D9F8-BC1F6541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513F3-6ABB-4551-ECF0-81E8B7098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ECCF54-9E84-FCEE-B953-05B1BFA1B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F584E-CED6-81A7-9734-29F1B259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C43C64-7604-8ED5-7492-A423FA2D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24C25B-ABD6-DD0F-360F-17C9940F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614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EAA26-723F-F796-8300-4F6D0343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52AD4-26FC-4362-87EE-3E7EEF85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865757-3136-834E-8118-90A5C8CB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5B8222-D760-D4C1-F404-042127BCA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414AE6-BC02-58CA-207A-E57A4FCFE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AEC05E-8DFC-C486-3AE4-37C82ADF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DAA04-8BE5-D8FF-7F76-1D71E8C1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043F57-88E9-96A0-82EA-4D8F29CF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806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610E6-D905-3D0E-21B9-562F02F1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B2BFFA-E15D-A4D9-7AAB-1E0666CB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DCB45E-C7C3-CD42-E69F-058E2CD3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66468C-7589-E1B9-738A-82D37C06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5178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C39001-370C-CC69-306B-C100AD51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AC8B74-75BC-374B-CAEA-3C474496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5262B1-022D-016A-F701-9784578B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161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F7B8C-115B-5159-D0DB-ACFB5AF9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10BBD-7411-295E-F1FD-514E5520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3F9094-1906-B931-68A0-8BF22A205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0CE67-7AFF-1CCC-33B6-601F79B2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7B7174-76C6-5F03-C34A-E272AA3C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C171CD-3CD2-BEAD-0231-87FAC0ED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635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BEF76-CFB5-CE7F-6B57-4F75B9E8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5C5374-6206-38AA-AA19-19683DB28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8297BC-4D8C-1E34-F019-8DC8C2F8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0D1119-79E7-5507-DA0F-C65A809B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40E2DC-161E-E7EC-CD4B-1C905B2F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830DFB-60F9-0E4E-F1C0-2253A4B3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980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93CCD5-A5DD-7854-F81C-35257418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EFEAA-8854-B921-21D7-2209A82FD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EEE2A-8676-794F-E3B0-432750B7B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5F9CB-0B83-4B84-9F3B-327AF9188678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40956-AFDC-69F3-4BB2-B0E79DB5F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BDB154-F0ED-3C70-C9FD-2F203D929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F33E1-8EFE-4B80-ADF6-439D6259980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215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404C5D5-8EEF-C53F-F707-3E2B93027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7236E042-080F-5384-3A8C-292D87E95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A66DA89-09D6-7853-C9C2-75EE33BA5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254C41BB-6031-EB6E-A18C-C0F8090F7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2CCA117C-291E-FA79-8E52-F904BCCD8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42E87CF-ADFF-BE00-AA05-9358C6A63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BAFCC392-76FE-1FF8-2F8D-76130F46E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1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F5A03FF-9FBD-E732-1AB7-7BAACEA53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89750EC-51E2-C606-6092-C6B3F46D7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6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02525082-B8B2-593A-FC45-4CB55D35A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FC34005-0482-96FD-8913-996DF1D87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82319BE-4155-6250-F0A2-32885623F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3FC4105-E9CE-464B-3E9B-366653661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98C075D-DE72-07C6-72A9-86CDBD7B0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C6354AAC-32D7-54E9-31EB-649E70CFE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DAAA124-3D8F-617D-B37D-F3230D2B5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CD73CD9-DEC5-6DBA-4CCF-6C4ACD0CD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B048891-CC08-181F-DD11-F22B058787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532F77E3-F6CC-AA38-69F9-9C803F6A6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E7446726-B901-6F49-65EF-AB309212C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C96738D2-393D-D450-AD34-21405A399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6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50E09716-BE01-C3F1-6D9B-8BE9FCAC1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277538D-16E1-CE7C-9D1C-D222551AF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939DFC4-F88C-66B1-9D3D-512E31E91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9D47EE7-37D7-1E6A-0E2E-2113DF11F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04659CF-8514-9ECC-3BD8-92E6ED4B3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B48AC5E-07A0-4867-FD44-094AC4AE0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99FE52F-B577-7B94-540C-900A6AE3D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1721B36-D21B-34F0-FEE4-0CFA55697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1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2025-09-28T11:51:53Z</dcterms:created>
  <dcterms:modified xsi:type="dcterms:W3CDTF">2025-09-28T11:53:06Z</dcterms:modified>
</cp:coreProperties>
</file>