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2BF44-30E7-B7C7-F818-9C22E5BF7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6115C8-272D-EB72-79A7-9018B9C89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8ECA96-EBB9-1901-4C12-E6483980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DBC3-C8C8-409B-9A87-2CE9F17E22CD}" type="datetimeFigureOut">
              <a:rPr lang="es-DO" smtClean="0"/>
              <a:t>28/12/2025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674AF0-32B3-53AF-3774-3D4695A9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C1B07B-8577-F7BF-7743-7CED9D2E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CD16-64FD-4572-A0D6-AF7DDC51B3C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8500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431B9-EEDD-94EE-C865-BE3EF597B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4F330B-B7CC-ADB2-F089-44D2699C1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E2D138-080F-0BC6-7AC7-B01F356B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DBC3-C8C8-409B-9A87-2CE9F17E22CD}" type="datetimeFigureOut">
              <a:rPr lang="es-DO" smtClean="0"/>
              <a:t>28/12/2025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0C3922-46DB-19D0-6A40-BFE2CAB1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78737D-8F0C-CD87-F4DF-FF2ED2ED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CD16-64FD-4572-A0D6-AF7DDC51B3C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5476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57F08F-66C6-A1E4-18B0-C24ABE8B2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D0B922-4F5A-6693-AC12-7E4AA0CBC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64C29F-DD51-6700-53CD-02C8DBD0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DBC3-C8C8-409B-9A87-2CE9F17E22CD}" type="datetimeFigureOut">
              <a:rPr lang="es-DO" smtClean="0"/>
              <a:t>28/12/2025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DC307B-7D00-8631-6A9D-859D86F62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D4CC0E-7B34-849A-F007-E49D2BA2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CD16-64FD-4572-A0D6-AF7DDC51B3C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9543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193F6-DF04-BC12-51BA-444DC9644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C0EBA-E817-988D-C0A7-D5E8ACF6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E68DD0-786B-240E-FC30-79AE96B7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DBC3-C8C8-409B-9A87-2CE9F17E22CD}" type="datetimeFigureOut">
              <a:rPr lang="es-DO" smtClean="0"/>
              <a:t>28/12/2025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42867-B87E-DF06-5D0C-2E5C58E0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85590-5E31-BE60-6E09-B5829D55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CD16-64FD-4572-A0D6-AF7DDC51B3C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3188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C6250-8AB8-C326-CD55-DE46DC66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C2FA0-DB76-AAC7-6449-D3EF1EABD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4F559F-3276-B7A3-7589-F597CCB4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DBC3-C8C8-409B-9A87-2CE9F17E22CD}" type="datetimeFigureOut">
              <a:rPr lang="es-DO" smtClean="0"/>
              <a:t>28/12/2025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3FE0CE-4561-25F1-2874-DE1310A0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8916BF-7772-86E0-DE98-E657252A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CD16-64FD-4572-A0D6-AF7DDC51B3C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3865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2DA96-990B-DA21-533D-D1486A58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A536F7-AB1E-AF3A-7247-4845593D7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B32F2B-F367-AB5B-93A4-AB85A0DA6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FA21F8-600A-5D12-6057-14DDFF29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DBC3-C8C8-409B-9A87-2CE9F17E22CD}" type="datetimeFigureOut">
              <a:rPr lang="es-DO" smtClean="0"/>
              <a:t>28/12/2025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190BF2-2824-ECCA-F80C-57AD2A30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3AE45E-2C3D-37D3-D358-F1F01EA2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CD16-64FD-4572-A0D6-AF7DDC51B3C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1869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F4559-3E60-0871-6E69-6FC91E52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DDE94F-FD7C-E1F5-D546-72723038F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F2FDF4-D634-D2EA-1A4C-1674DB192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27ED5B-9AE9-C3F0-A1DF-19948AF88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3C3C49-F4D5-68D6-414A-1543E4EF0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D7F30B-99A8-DA69-B2B0-2189283F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DBC3-C8C8-409B-9A87-2CE9F17E22CD}" type="datetimeFigureOut">
              <a:rPr lang="es-DO" smtClean="0"/>
              <a:t>28/12/2025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C6F0A5-4540-A619-5F9F-5B254709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C2EBFF-B88A-EBE7-B4C5-4C3143F9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CD16-64FD-4572-A0D6-AF7DDC51B3C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0963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74FF4-C826-28D3-A03A-D4108D22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609CB3-6A3E-96C7-3218-A3919B8A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DBC3-C8C8-409B-9A87-2CE9F17E22CD}" type="datetimeFigureOut">
              <a:rPr lang="es-DO" smtClean="0"/>
              <a:t>28/12/2025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833AEE-D0C8-81FE-9A9B-3537424E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F75CC2-68C3-8A60-0AC0-356AF009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CD16-64FD-4572-A0D6-AF7DDC51B3C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5581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CDE75D-6261-4BD9-1310-DCE6061A9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DBC3-C8C8-409B-9A87-2CE9F17E22CD}" type="datetimeFigureOut">
              <a:rPr lang="es-DO" smtClean="0"/>
              <a:t>28/12/2025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B5418A-8A4E-C4ED-A66C-2657DA3A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497557-403F-F213-DB74-834E9534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CD16-64FD-4572-A0D6-AF7DDC51B3C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6836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791D1-4233-71A2-DDE6-C9ECD19C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E93E29-9EB4-5A30-0AFD-F6D9FFAB0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EB4E21-4D19-DB14-FEBB-A6F50B823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72BEF6-461A-2285-C611-95BDFF35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DBC3-C8C8-409B-9A87-2CE9F17E22CD}" type="datetimeFigureOut">
              <a:rPr lang="es-DO" smtClean="0"/>
              <a:t>28/12/2025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5A5F5F-9E98-6F7A-E2D8-02695A88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CA7941-FE84-B034-DAFE-F6001C90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CD16-64FD-4572-A0D6-AF7DDC51B3C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1849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EC3CC-2CA3-C686-F501-197347C4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DE973D8-733E-7E7F-567E-FEB031BF5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10A0DD-9F9C-B696-58C8-E4AE38B2B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6A8F3D-CCEF-CA9B-68E2-65DC9052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DBC3-C8C8-409B-9A87-2CE9F17E22CD}" type="datetimeFigureOut">
              <a:rPr lang="es-DO" smtClean="0"/>
              <a:t>28/12/2025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F6AF62-2D67-BEBD-9E11-F2118742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529C5A-B3C0-4458-2830-D74798896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CD16-64FD-4572-A0D6-AF7DDC51B3C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9128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6D22A0-D111-92ED-7B54-2B786EA1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167271-1FF5-4680-9BC6-9DEAC05CD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D2F7BD-C783-6E46-7FCE-9F7CB7F2C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2DDBC3-C8C8-409B-9A87-2CE9F17E22CD}" type="datetimeFigureOut">
              <a:rPr lang="es-DO" smtClean="0"/>
              <a:t>28/12/2025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1D7A4D-05AB-0EC4-C12C-AC4926526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A30210-D4AE-C267-2686-BA3F8353C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FACD16-64FD-4572-A0D6-AF7DDC51B3C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5172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DE61C03C-2B93-3400-8159-DD3A62DB9A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6ACC65EB-9211-B967-6889-49F731CB3A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0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03367E6A-F4B2-4755-3454-93CC2BA934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854EE69D-A937-F2D8-2DD0-09AF62ACD5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8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78F32550-BC66-48DF-DFB7-AA74D1F9F4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5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7F236872-C22E-4016-429D-FC1E44CCE4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0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46C4C26A-7EE5-FD43-4BCE-1E80C21BA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8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507F3429-295F-99B0-A9E4-90791EF476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3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FF4C82E2-FE08-BE24-9986-7408FB6136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0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F30B75A3-75CA-5859-06C6-EFFD8AB306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88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31D88A82-C5E1-DB51-D64B-304469186A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6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2F854FB2-D8DF-394A-C7C5-953B9B77AE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18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74ED0532-26D2-27E9-E053-2BF98D40E1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93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21EFC21C-4A16-C679-B175-D8C1BB2CAB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77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018E46BA-317D-9637-CFAD-17702EE535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97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7EB8B1F0-A4C7-77C5-B6E6-C0A0FEF2D3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41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43B7506A-7928-8C11-503C-BDD4AC063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7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500D6516-5D7B-A427-C32E-320BA67CA0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26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A0A72D7F-C4A6-7060-B648-0799FF5D2F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10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635815F0-08A4-34AF-8819-F25B57D5F4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97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856C0BDA-C2E5-3B7F-21EA-8812626286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98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7A1B86D1-3A32-2CFD-850B-7C358ADA12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0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E071A90C-8D7F-CCD6-ACAC-8F47D7B711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69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947FD52B-9D4E-684E-E77F-50AFE6FAA0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ED7EE604-4651-2278-66CF-BAB267F69F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1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2138859A-7AF1-1CA7-CAED-35B574B45C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3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544ECA9B-36F8-BF25-6FA0-CE205B64C7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0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86D174C2-03D3-A113-57F4-6AB813C68E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5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4D22A2B1-77AD-CDB1-7D3C-C039B06042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6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6205428E-41D1-3074-7C67-4EA84B7903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70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2025-12-28T22:14:52Z</dcterms:created>
  <dcterms:modified xsi:type="dcterms:W3CDTF">2025-12-28T22:21:11Z</dcterms:modified>
</cp:coreProperties>
</file>