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A909E-59F7-D7EA-5B7C-7B128358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180723-9AE2-7465-8BB2-ADC8BFB27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8B9A50-E347-C3FA-BE4E-AE772164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22FB6C-02E5-AF99-9057-43A82E95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94756B-34D2-252C-256B-49958BB7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956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E7AED-6AB9-DAA6-98ED-D8F1B3F2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69A3AF-E8A2-58F4-070C-30F86A157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198E40-3E3B-745E-B48D-3F9F52C2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C39F3-FC8B-6C1D-3405-07B0FB18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33F91-4127-8436-3D95-89E2BF93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535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92D651-0820-3094-5647-8E2A66307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765228-44B8-7E93-B3B9-EFCB04B2C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53DA5D-796A-A314-0177-3FFE5032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BFE273-A50A-0039-1E9F-D2CAB5DF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795C5-379E-4C63-22C6-FD362C1B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2394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F24D2-AD15-4FD9-35DE-64C4E358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19796-9B8B-F369-2E39-FC75AFA3F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42146-785F-5898-294B-560B90FA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9B14DB-26C2-0BF4-7EE2-5283D93F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5752F-AE2E-4E28-B37E-E5074B65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8275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DCF0C-D901-4FB4-3741-473EB0AD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9AA2E-92E0-6FE1-9298-05074D56B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CC5D3D-6724-025A-22BF-15D4BB2F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145600-FD64-0624-424B-D7F1F016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D602E-A4D1-FFCE-346B-D3910325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67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68553-8861-4479-E938-5C5E661C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C1F04E-65DE-CF25-2E8C-156C5EAB6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933D9F-FE2F-5CD4-3940-37B0E1180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67C74D-FC5C-4C13-8B23-F365F93F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F70429-F4E9-9F9B-BA7D-A8981666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5FABCA-CB57-167D-C550-D7041728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810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BAC0B-9039-442C-FD1E-A6EE88E8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02D434-DDA6-674B-B8E9-7FA0FCE8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A0027F-5F1B-C347-CAF8-0ED5D779B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0386E7-BEA8-4069-CCAF-06D8E6A4E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CF6BE6-7457-19C1-764F-68ED4E135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F75331-58DC-8925-B5D0-3C1FA11C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6CF0F5-4050-DFF6-67EB-402DB41A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B3D08F-DB2F-05AF-E99F-BD6D466C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709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2B207-54EA-ACF9-C418-534D9151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FD0429-FB2F-61E7-2BA7-2298B6A5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A4FB48-279A-C86A-8AF7-D368C7DD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0DDC75-6ECF-01FC-F99E-0DBAC950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0722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0E19C8-234A-1C38-4B21-CC6C8366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42FE93-6F72-73D5-ABA3-78AED549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DF33B9-79F9-CDAA-9DC4-E040F565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668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ADF71-8A30-021A-F943-F8D64062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497B73-A31F-F4F3-18B1-05023D0F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A48053-D9F8-69B3-B5B8-09A8B6921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219896-7E42-CCBC-A290-ED4C90F6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23C672-72F6-E370-CE68-3A1183C8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B7302-A5ED-740A-2951-92DCC953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7716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C6518-E804-4519-E2AC-CB983AEC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5A0F8C-1C52-CA6A-BF28-4223C23E2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8FCA48-552B-07FA-58FE-DCDE8C0F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87F4C2-6EE4-043D-DC02-07E7BDDF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C0D72A-A28A-1AD7-B9FE-66944E84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065D5C-B56C-F41E-F5DE-73DF9FC6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2560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EEE84F-6210-34B8-54EC-7B48D815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7D4C8C-5170-4BDE-7C04-701A3D964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0E60C-305F-D36A-1A37-C8EDBD2A1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D889D-B9C9-429A-909E-364CB55562D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726207-02F0-2986-217C-6009C1447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04B19A-031A-6865-2115-896D4A167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04EF01-6DF3-42C9-BA08-875ADDE3DE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39295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D81F5D9-2590-FE30-3F70-F9C2ED1AA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8A546FB-1470-24F3-D9AA-A13D55E8A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8387D51A-5B0E-9A4A-3FFA-E9B231463A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3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2DFD2537-CBA1-C95F-C47E-75E8C721E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F54D8B9-B536-B94A-9287-AFDF255D3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3F169CA3-E3CA-C5FE-784A-25790E912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8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68E84E5-D609-EA3A-8B27-70F27C150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1E4F821B-0D32-0338-FA8A-F972C843B2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0DB05D1-86F5-0C20-E592-AC841D6AC8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2BB0C6F3-44C6-C553-4A8B-39CA96EED3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FFF50C01-25FC-2D4D-86F7-8B275634C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6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B8618E1-D5F3-6128-2035-14465F39B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3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72CE55F5-78DD-AAA9-F6B2-6ECD29B3A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73D4882C-F933-F5BD-D175-B146ADE45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4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239CBBE5-07CE-0027-1178-E02B7812FE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8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B85802C-BBFD-FF78-074F-E5710C8D73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5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19AB921B-8168-EE35-5DD3-FE0750E0C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90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7130290-8EED-7F7A-9F9D-E97A937D5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66D1691A-4129-1BBE-0CB8-44D2C9BEC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06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016EE48-CE5B-8252-EF20-84210A4DF2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65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4E885808-9AA7-2BA4-29DF-C4FF56781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79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6EE7E6FF-0204-7693-F3C7-31E25AE242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8402E151-7415-F6A4-C830-C8D26E669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0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E05421BE-FAED-DC7E-8892-5EF9B86FCD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8EA99B60-89A8-2BB9-5B4C-9DC6B7375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2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1904EC2-7F15-D3B1-FF05-6FCF207E8E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EF4E459-404A-5D47-6E88-EC325ECEE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0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A0661DC-5B92-1720-1EA8-1A589BDF2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0888636-637D-7AF3-5D34-9C4B129C6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1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2026-01-09T15:56:08Z</dcterms:created>
  <dcterms:modified xsi:type="dcterms:W3CDTF">2026-01-09T15:56:51Z</dcterms:modified>
</cp:coreProperties>
</file>