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31BD-A3EB-C3F2-66FE-F8C99AD9A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6494A-835E-9EDF-5D35-2EF7B89C4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3A3A-E446-DBED-B366-BF042C4A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15D58-D1A4-FEDA-1AA7-7944CA76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08E34-AF6D-F9C6-3C03-B0427326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69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A26C-1CDD-EDC8-C94B-7FCD0D92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DB415-9799-B98D-5E5D-A49844D58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7981A-F018-6495-F62C-5F3232E4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A312-9176-47D7-3981-228C40BE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0220-EF85-A502-5172-64BF0D42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54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5C001-A296-D1C9-5CFC-5694D3788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B5501-61C0-D05B-AE43-D030BB07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B0D16-FEF5-7ABA-A329-96751370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E9D0-2A97-4310-3130-5D6CF258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F6CA-CFFB-0A39-146D-E208D56E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19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4A27-15DF-8F39-3465-3D586E68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C9BF-2822-46FF-DB7D-EDCAFD03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AA8F-2B20-E2DC-732A-5966AA09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6F001-095C-84F5-7F40-E3F32E9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FF2F-3CCB-A354-9484-51D08DDC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58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D227-B578-B7FB-55D1-24F50B90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3917-7600-0E26-71C5-79934CA9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53B08-FB34-5430-2622-D24CC8D9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77578-A574-E698-C68E-D8C685A0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5D914-2BB6-4A38-34B9-A594CA3A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30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84C9-FDD5-881E-EA02-BA1F16E6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3021-C480-34E2-A4DB-33B29AC2E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4921E-B9ED-D3F8-1149-1C2D82E84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3E958-1CAD-74CF-7AD0-C6B1B781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EC2F-DE80-9D19-5856-89FD584E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38DB3-D85E-A030-A6C1-D4A846CE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2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29C9-CA13-DBBA-739D-35DD37F5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A0D83-9561-8C61-68AD-F227602A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0B719-1BF5-6AF3-7C4C-090F76C52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CE93-D56B-501E-2146-86CF82CC7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FFD6B-4B0A-B14B-E5F2-EC9ED3C9C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9EED4-45E4-CAE5-096A-A7E3E2FC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E45-0A3C-2BA0-75C5-766C8709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2406A-5925-1179-14AA-B373F60B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3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782B-E6EF-2E68-8536-CF7B3E41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EE40-7DB6-F88C-187A-7C700FD2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57186-F959-F4C7-32E6-43C8E4EC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712F3-0C26-A506-0276-E7990C1C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9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94B95-CCBC-D01C-4544-98D18AA5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F7B66-46AB-B1F5-12C0-795ED899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9D540-2CF9-7A9C-B543-7A9E1BB3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5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E813-7BE9-3913-DF6F-4FD86B97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BBD9-30BD-4E26-7B13-E4D17B08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394C7-5D4B-BF3E-D777-19236C076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1565F-A6DF-9C86-320D-50029C62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FAA67-9DAD-6BC1-D4DC-73DA1A33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C0D0A-5699-775B-6042-B56B10B1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F207-7DDE-BFE6-0790-FE926346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BCFB9-4F38-A5E0-4856-952334115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39E85-CBEB-54D3-C47A-680B805D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BDC09-24B1-C668-7194-126FC94D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EE6C6-736E-A166-6C09-2792F32D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B4CCC-7AAC-D3D7-79C9-4326182D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25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C17A8-E5E1-8BA7-4BEC-96BE3A22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3D7BF-E76C-6597-34C1-8C907E75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B8CA-FBAA-7E89-5ADB-7FD991865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ECAECF-6623-4859-BFF4-CCD33746C221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1CD7D-7CB3-D08E-37FC-ABD49C71E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F1EB7-FB05-CC52-8DB8-403A348DC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82A42-97DC-483F-9865-A2CC8B376C4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0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5E7D3EC8-FAC9-005E-962F-C5D0ABC88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1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24EC3432-B13F-FBD8-6E72-AEE830365A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CFEBF2A9-3747-4B34-7EF9-B16AD5324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1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8B9C8C78-2FAF-D1C8-CB37-30564E8817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EA2FF39E-83CF-45D5-66EF-31DD91DF6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2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B252981B-2C49-EADC-40F5-C399BCDE3C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274DFF78-A571-EB7C-F639-DC1338206B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C6C0BAD5-7D1E-863F-5E11-C6332C3D1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6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F997C0C6-193C-A6B2-2F64-3C093BB307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3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51CA11C7-3791-BA03-7937-71827CE189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7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80D9EE2C-559B-FADD-851A-4381B7ADA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3A51CDE5-CE93-467E-3531-2E02252F24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E2EE0F2C-6782-4B98-2531-9CA294B48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828F9A05-0AA6-FAC4-2B5A-B430371A3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644ABA0F-1DD2-7FE7-980C-C2410C2F0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7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8B2BA48E-5C3A-578A-5CE5-8D7C43008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1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5209C912-C30A-37D7-12CF-88FF0DF33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B59F0546-B48D-D1CF-93C6-38EC2CB7F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503D62CF-A7BB-0E4E-FA02-4001BA01D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5EBD33C6-C51B-140D-B8E9-614254CA6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40DFA07F-0F4C-2930-1D01-DAD5745D4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94E23A37-A8A9-1C35-20BF-5F23029AE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F77BE5A3-5CA5-F251-0DC9-2202D9202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2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3D83725C-2B99-45B4-8C62-47DB28285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2026-06-28T11:50:33Z</dcterms:created>
  <dcterms:modified xsi:type="dcterms:W3CDTF">2026-06-28T11:51:16Z</dcterms:modified>
</cp:coreProperties>
</file>