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8" r:id="rId2"/>
  </p:sldMasterIdLst>
  <p:sldIdLst>
    <p:sldId id="257" r:id="rId3"/>
    <p:sldId id="285" r:id="rId4"/>
    <p:sldId id="322" r:id="rId5"/>
    <p:sldId id="411" r:id="rId6"/>
    <p:sldId id="412" r:id="rId7"/>
    <p:sldId id="413" r:id="rId8"/>
    <p:sldId id="414" r:id="rId9"/>
    <p:sldId id="415" r:id="rId10"/>
    <p:sldId id="416" r:id="rId11"/>
    <p:sldId id="417" r:id="rId12"/>
    <p:sldId id="418" r:id="rId13"/>
    <p:sldId id="419" r:id="rId14"/>
    <p:sldId id="420" r:id="rId15"/>
    <p:sldId id="421" r:id="rId16"/>
    <p:sldId id="422" r:id="rId17"/>
    <p:sldId id="423" r:id="rId18"/>
    <p:sldId id="410" r:id="rId19"/>
    <p:sldId id="284" r:id="rId20"/>
    <p:sldId id="259" r:id="rId21"/>
  </p:sldIdLst>
  <p:sldSz cx="12192000" cy="6858000"/>
  <p:notesSz cx="6858000" cy="9144000"/>
  <p:photoAlbum/>
  <p:defaultTextStyle>
    <a:defPPr>
      <a:defRPr lang="es-419"/>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0" d="100"/>
          <a:sy n="70" d="100"/>
        </p:scale>
        <p:origin x="660" y="5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AB59792-18B9-8FD6-EF14-1DF5EB07270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419"/>
          </a:p>
        </p:txBody>
      </p:sp>
      <p:sp>
        <p:nvSpPr>
          <p:cNvPr id="3" name="Subtítulo 2">
            <a:extLst>
              <a:ext uri="{FF2B5EF4-FFF2-40B4-BE49-F238E27FC236}">
                <a16:creationId xmlns:a16="http://schemas.microsoft.com/office/drawing/2014/main" id="{C71146E9-687F-E8BC-6044-58A4407D547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419"/>
          </a:p>
        </p:txBody>
      </p:sp>
      <p:sp>
        <p:nvSpPr>
          <p:cNvPr id="4" name="Marcador de fecha 3">
            <a:extLst>
              <a:ext uri="{FF2B5EF4-FFF2-40B4-BE49-F238E27FC236}">
                <a16:creationId xmlns:a16="http://schemas.microsoft.com/office/drawing/2014/main" id="{3D322BFE-1E62-2E26-CB05-D5F920AECD5A}"/>
              </a:ext>
            </a:extLst>
          </p:cNvPr>
          <p:cNvSpPr>
            <a:spLocks noGrp="1"/>
          </p:cNvSpPr>
          <p:nvPr>
            <p:ph type="dt" sz="half" idx="10"/>
          </p:nvPr>
        </p:nvSpPr>
        <p:spPr/>
        <p:txBody>
          <a:bodyPr/>
          <a:lstStyle/>
          <a:p>
            <a:fld id="{A359B9C6-C011-4741-998D-4934121D99A2}" type="datetimeFigureOut">
              <a:rPr lang="es-419" smtClean="0"/>
              <a:pPr/>
              <a:t>22/9/2024</a:t>
            </a:fld>
            <a:endParaRPr lang="es-419"/>
          </a:p>
        </p:txBody>
      </p:sp>
      <p:sp>
        <p:nvSpPr>
          <p:cNvPr id="5" name="Marcador de pie de página 4">
            <a:extLst>
              <a:ext uri="{FF2B5EF4-FFF2-40B4-BE49-F238E27FC236}">
                <a16:creationId xmlns:a16="http://schemas.microsoft.com/office/drawing/2014/main" id="{5F99BA35-6703-2A13-E803-F0CDC7BD3755}"/>
              </a:ext>
            </a:extLst>
          </p:cNvPr>
          <p:cNvSpPr>
            <a:spLocks noGrp="1"/>
          </p:cNvSpPr>
          <p:nvPr>
            <p:ph type="ftr" sz="quarter" idx="11"/>
          </p:nvPr>
        </p:nvSpPr>
        <p:spPr/>
        <p:txBody>
          <a:bodyPr/>
          <a:lstStyle/>
          <a:p>
            <a:endParaRPr lang="es-419"/>
          </a:p>
        </p:txBody>
      </p:sp>
      <p:sp>
        <p:nvSpPr>
          <p:cNvPr id="6" name="Marcador de número de diapositiva 5">
            <a:extLst>
              <a:ext uri="{FF2B5EF4-FFF2-40B4-BE49-F238E27FC236}">
                <a16:creationId xmlns:a16="http://schemas.microsoft.com/office/drawing/2014/main" id="{B2A3E83C-C1A6-36D5-6761-51C804A30F79}"/>
              </a:ext>
            </a:extLst>
          </p:cNvPr>
          <p:cNvSpPr>
            <a:spLocks noGrp="1"/>
          </p:cNvSpPr>
          <p:nvPr>
            <p:ph type="sldNum" sz="quarter" idx="12"/>
          </p:nvPr>
        </p:nvSpPr>
        <p:spPr/>
        <p:txBody>
          <a:bodyPr/>
          <a:lstStyle/>
          <a:p>
            <a:fld id="{16291F84-6F03-4C0B-9611-A582E7A48C1D}" type="slidenum">
              <a:rPr lang="es-419" smtClean="0"/>
              <a:pPr/>
              <a:t>‹Nº›</a:t>
            </a:fld>
            <a:endParaRPr lang="es-419"/>
          </a:p>
        </p:txBody>
      </p:sp>
    </p:spTree>
    <p:extLst>
      <p:ext uri="{BB962C8B-B14F-4D97-AF65-F5344CB8AC3E}">
        <p14:creationId xmlns:p14="http://schemas.microsoft.com/office/powerpoint/2010/main" val="15235865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71F814-F414-EF23-5B43-C8AA85928519}"/>
              </a:ext>
            </a:extLst>
          </p:cNvPr>
          <p:cNvSpPr>
            <a:spLocks noGrp="1"/>
          </p:cNvSpPr>
          <p:nvPr>
            <p:ph type="title"/>
          </p:nvPr>
        </p:nvSpPr>
        <p:spPr/>
        <p:txBody>
          <a:bodyPr/>
          <a:lstStyle/>
          <a:p>
            <a:r>
              <a:rPr lang="es-ES"/>
              <a:t>Haga clic para modificar el estilo de título del patrón</a:t>
            </a:r>
            <a:endParaRPr lang="es-419"/>
          </a:p>
        </p:txBody>
      </p:sp>
      <p:sp>
        <p:nvSpPr>
          <p:cNvPr id="3" name="Marcador de texto vertical 2">
            <a:extLst>
              <a:ext uri="{FF2B5EF4-FFF2-40B4-BE49-F238E27FC236}">
                <a16:creationId xmlns:a16="http://schemas.microsoft.com/office/drawing/2014/main" id="{EFE82AA9-AEB2-3E8D-1392-65E85BEDBB9B}"/>
              </a:ext>
            </a:extLst>
          </p:cNvPr>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fecha 3">
            <a:extLst>
              <a:ext uri="{FF2B5EF4-FFF2-40B4-BE49-F238E27FC236}">
                <a16:creationId xmlns:a16="http://schemas.microsoft.com/office/drawing/2014/main" id="{BA23041B-482D-2FF5-7811-4B8CFA186F85}"/>
              </a:ext>
            </a:extLst>
          </p:cNvPr>
          <p:cNvSpPr>
            <a:spLocks noGrp="1"/>
          </p:cNvSpPr>
          <p:nvPr>
            <p:ph type="dt" sz="half" idx="10"/>
          </p:nvPr>
        </p:nvSpPr>
        <p:spPr/>
        <p:txBody>
          <a:bodyPr/>
          <a:lstStyle/>
          <a:p>
            <a:fld id="{A359B9C6-C011-4741-998D-4934121D99A2}" type="datetimeFigureOut">
              <a:rPr lang="es-419" smtClean="0"/>
              <a:pPr/>
              <a:t>22/9/2024</a:t>
            </a:fld>
            <a:endParaRPr lang="es-419"/>
          </a:p>
        </p:txBody>
      </p:sp>
      <p:sp>
        <p:nvSpPr>
          <p:cNvPr id="5" name="Marcador de pie de página 4">
            <a:extLst>
              <a:ext uri="{FF2B5EF4-FFF2-40B4-BE49-F238E27FC236}">
                <a16:creationId xmlns:a16="http://schemas.microsoft.com/office/drawing/2014/main" id="{33D0597A-2E17-963A-02B2-1BA0B8761856}"/>
              </a:ext>
            </a:extLst>
          </p:cNvPr>
          <p:cNvSpPr>
            <a:spLocks noGrp="1"/>
          </p:cNvSpPr>
          <p:nvPr>
            <p:ph type="ftr" sz="quarter" idx="11"/>
          </p:nvPr>
        </p:nvSpPr>
        <p:spPr/>
        <p:txBody>
          <a:bodyPr/>
          <a:lstStyle/>
          <a:p>
            <a:endParaRPr lang="es-419"/>
          </a:p>
        </p:txBody>
      </p:sp>
      <p:sp>
        <p:nvSpPr>
          <p:cNvPr id="6" name="Marcador de número de diapositiva 5">
            <a:extLst>
              <a:ext uri="{FF2B5EF4-FFF2-40B4-BE49-F238E27FC236}">
                <a16:creationId xmlns:a16="http://schemas.microsoft.com/office/drawing/2014/main" id="{C949C2F0-1F96-594E-C3E0-8546437D1B95}"/>
              </a:ext>
            </a:extLst>
          </p:cNvPr>
          <p:cNvSpPr>
            <a:spLocks noGrp="1"/>
          </p:cNvSpPr>
          <p:nvPr>
            <p:ph type="sldNum" sz="quarter" idx="12"/>
          </p:nvPr>
        </p:nvSpPr>
        <p:spPr/>
        <p:txBody>
          <a:bodyPr/>
          <a:lstStyle/>
          <a:p>
            <a:fld id="{16291F84-6F03-4C0B-9611-A582E7A48C1D}" type="slidenum">
              <a:rPr lang="es-419" smtClean="0"/>
              <a:pPr/>
              <a:t>‹Nº›</a:t>
            </a:fld>
            <a:endParaRPr lang="es-419"/>
          </a:p>
        </p:txBody>
      </p:sp>
    </p:spTree>
    <p:extLst>
      <p:ext uri="{BB962C8B-B14F-4D97-AF65-F5344CB8AC3E}">
        <p14:creationId xmlns:p14="http://schemas.microsoft.com/office/powerpoint/2010/main" val="25613697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1F1AE6B-13CD-A23B-CDAF-6CC8502CB4C3}"/>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419"/>
          </a:p>
        </p:txBody>
      </p:sp>
      <p:sp>
        <p:nvSpPr>
          <p:cNvPr id="3" name="Marcador de texto vertical 2">
            <a:extLst>
              <a:ext uri="{FF2B5EF4-FFF2-40B4-BE49-F238E27FC236}">
                <a16:creationId xmlns:a16="http://schemas.microsoft.com/office/drawing/2014/main" id="{6080E18C-98FF-0118-CC11-73F2BA7A6A3A}"/>
              </a:ext>
            </a:extLst>
          </p:cNvPr>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fecha 3">
            <a:extLst>
              <a:ext uri="{FF2B5EF4-FFF2-40B4-BE49-F238E27FC236}">
                <a16:creationId xmlns:a16="http://schemas.microsoft.com/office/drawing/2014/main" id="{E255BFAD-AD88-6CDB-6164-3B79FF56F567}"/>
              </a:ext>
            </a:extLst>
          </p:cNvPr>
          <p:cNvSpPr>
            <a:spLocks noGrp="1"/>
          </p:cNvSpPr>
          <p:nvPr>
            <p:ph type="dt" sz="half" idx="10"/>
          </p:nvPr>
        </p:nvSpPr>
        <p:spPr/>
        <p:txBody>
          <a:bodyPr/>
          <a:lstStyle/>
          <a:p>
            <a:fld id="{A359B9C6-C011-4741-998D-4934121D99A2}" type="datetimeFigureOut">
              <a:rPr lang="es-419" smtClean="0"/>
              <a:pPr/>
              <a:t>22/9/2024</a:t>
            </a:fld>
            <a:endParaRPr lang="es-419"/>
          </a:p>
        </p:txBody>
      </p:sp>
      <p:sp>
        <p:nvSpPr>
          <p:cNvPr id="5" name="Marcador de pie de página 4">
            <a:extLst>
              <a:ext uri="{FF2B5EF4-FFF2-40B4-BE49-F238E27FC236}">
                <a16:creationId xmlns:a16="http://schemas.microsoft.com/office/drawing/2014/main" id="{961E9704-7418-B5B9-3B9C-D9A8860E7848}"/>
              </a:ext>
            </a:extLst>
          </p:cNvPr>
          <p:cNvSpPr>
            <a:spLocks noGrp="1"/>
          </p:cNvSpPr>
          <p:nvPr>
            <p:ph type="ftr" sz="quarter" idx="11"/>
          </p:nvPr>
        </p:nvSpPr>
        <p:spPr/>
        <p:txBody>
          <a:bodyPr/>
          <a:lstStyle/>
          <a:p>
            <a:endParaRPr lang="es-419"/>
          </a:p>
        </p:txBody>
      </p:sp>
      <p:sp>
        <p:nvSpPr>
          <p:cNvPr id="6" name="Marcador de número de diapositiva 5">
            <a:extLst>
              <a:ext uri="{FF2B5EF4-FFF2-40B4-BE49-F238E27FC236}">
                <a16:creationId xmlns:a16="http://schemas.microsoft.com/office/drawing/2014/main" id="{13945250-4C70-3C47-0990-F40D06739CA1}"/>
              </a:ext>
            </a:extLst>
          </p:cNvPr>
          <p:cNvSpPr>
            <a:spLocks noGrp="1"/>
          </p:cNvSpPr>
          <p:nvPr>
            <p:ph type="sldNum" sz="quarter" idx="12"/>
          </p:nvPr>
        </p:nvSpPr>
        <p:spPr/>
        <p:txBody>
          <a:bodyPr/>
          <a:lstStyle/>
          <a:p>
            <a:fld id="{16291F84-6F03-4C0B-9611-A582E7A48C1D}" type="slidenum">
              <a:rPr lang="es-419" smtClean="0"/>
              <a:pPr/>
              <a:t>‹Nº›</a:t>
            </a:fld>
            <a:endParaRPr lang="es-419"/>
          </a:p>
        </p:txBody>
      </p:sp>
    </p:spTree>
    <p:extLst>
      <p:ext uri="{BB962C8B-B14F-4D97-AF65-F5344CB8AC3E}">
        <p14:creationId xmlns:p14="http://schemas.microsoft.com/office/powerpoint/2010/main" val="4346689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pPr/>
              <a:t>9/22/2024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‹Nº›</a:t>
            </a:fld>
            <a:endParaRPr lang="en-US" dirty="0"/>
          </a:p>
        </p:txBody>
      </p:sp>
    </p:spTree>
    <p:extLst>
      <p:ext uri="{BB962C8B-B14F-4D97-AF65-F5344CB8AC3E}">
        <p14:creationId xmlns:p14="http://schemas.microsoft.com/office/powerpoint/2010/main" val="20636809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smtClean="0"/>
              <a:pPr/>
              <a:t>9/22/2024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‹Nº›</a:t>
            </a:fld>
            <a:endParaRPr lang="en-US" dirty="0"/>
          </a:p>
        </p:txBody>
      </p:sp>
    </p:spTree>
    <p:extLst>
      <p:ext uri="{BB962C8B-B14F-4D97-AF65-F5344CB8AC3E}">
        <p14:creationId xmlns:p14="http://schemas.microsoft.com/office/powerpoint/2010/main" val="5360286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9796027F-7875-4030-9381-8BD8C4F21935}" type="datetimeFigureOut">
              <a:rPr lang="en-US" smtClean="0"/>
              <a:pPr/>
              <a:t>9/22/2024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‹Nº›</a:t>
            </a:fld>
            <a:endParaRPr lang="en-US" dirty="0"/>
          </a:p>
        </p:txBody>
      </p:sp>
    </p:spTree>
    <p:extLst>
      <p:ext uri="{BB962C8B-B14F-4D97-AF65-F5344CB8AC3E}">
        <p14:creationId xmlns:p14="http://schemas.microsoft.com/office/powerpoint/2010/main" val="10767409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pPr/>
              <a:t>9/22/2024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‹Nº›</a:t>
            </a:fld>
            <a:endParaRPr lang="en-US" dirty="0"/>
          </a:p>
        </p:txBody>
      </p:sp>
    </p:spTree>
    <p:extLst>
      <p:ext uri="{BB962C8B-B14F-4D97-AF65-F5344CB8AC3E}">
        <p14:creationId xmlns:p14="http://schemas.microsoft.com/office/powerpoint/2010/main" val="5715779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pPr/>
              <a:t>9/22/2024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pPr/>
              <a:t>‹Nº›</a:t>
            </a:fld>
            <a:endParaRPr lang="en-US" dirty="0"/>
          </a:p>
        </p:txBody>
      </p:sp>
    </p:spTree>
    <p:extLst>
      <p:ext uri="{BB962C8B-B14F-4D97-AF65-F5344CB8AC3E}">
        <p14:creationId xmlns:p14="http://schemas.microsoft.com/office/powerpoint/2010/main" val="4023717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smtClean="0"/>
              <a:pPr/>
              <a:t>9/22/2024</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smtClean="0"/>
              <a:pPr/>
              <a:t>‹Nº›</a:t>
            </a:fld>
            <a:endParaRPr lang="en-US" dirty="0"/>
          </a:p>
        </p:txBody>
      </p:sp>
    </p:spTree>
    <p:extLst>
      <p:ext uri="{BB962C8B-B14F-4D97-AF65-F5344CB8AC3E}">
        <p14:creationId xmlns:p14="http://schemas.microsoft.com/office/powerpoint/2010/main" val="11375897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smtClean="0"/>
              <a:pPr/>
              <a:t>9/22/2024</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smtClean="0"/>
              <a:pPr/>
              <a:t>‹Nº›</a:t>
            </a:fld>
            <a:endParaRPr lang="en-US" dirty="0"/>
          </a:p>
        </p:txBody>
      </p:sp>
    </p:spTree>
    <p:extLst>
      <p:ext uri="{BB962C8B-B14F-4D97-AF65-F5344CB8AC3E}">
        <p14:creationId xmlns:p14="http://schemas.microsoft.com/office/powerpoint/2010/main" val="34425968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7" name="Date Placeholder 4"/>
          <p:cNvSpPr>
            <a:spLocks noGrp="1"/>
          </p:cNvSpPr>
          <p:nvPr>
            <p:ph type="dt" sz="half" idx="10"/>
          </p:nvPr>
        </p:nvSpPr>
        <p:spPr/>
        <p:txBody>
          <a:bodyPr/>
          <a:lstStyle/>
          <a:p>
            <a:fld id="{4509A250-FF31-4206-8172-F9D3106AACB1}" type="datetimeFigureOut">
              <a:rPr lang="en-US" smtClean="0"/>
              <a:pPr/>
              <a:t>9/22/2024</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smtClean="0"/>
              <a:pPr/>
              <a:t>‹Nº›</a:t>
            </a:fld>
            <a:endParaRPr lang="en-US" dirty="0"/>
          </a:p>
        </p:txBody>
      </p:sp>
    </p:spTree>
    <p:extLst>
      <p:ext uri="{BB962C8B-B14F-4D97-AF65-F5344CB8AC3E}">
        <p14:creationId xmlns:p14="http://schemas.microsoft.com/office/powerpoint/2010/main" val="348877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08892D-D702-00C2-BC9A-5A82849E40D3}"/>
              </a:ext>
            </a:extLst>
          </p:cNvPr>
          <p:cNvSpPr>
            <a:spLocks noGrp="1"/>
          </p:cNvSpPr>
          <p:nvPr>
            <p:ph type="title"/>
          </p:nvPr>
        </p:nvSpPr>
        <p:spPr/>
        <p:txBody>
          <a:bodyPr/>
          <a:lstStyle/>
          <a:p>
            <a:r>
              <a:rPr lang="es-ES"/>
              <a:t>Haga clic para modificar el estilo de título del patrón</a:t>
            </a:r>
            <a:endParaRPr lang="es-419"/>
          </a:p>
        </p:txBody>
      </p:sp>
      <p:sp>
        <p:nvSpPr>
          <p:cNvPr id="3" name="Marcador de contenido 2">
            <a:extLst>
              <a:ext uri="{FF2B5EF4-FFF2-40B4-BE49-F238E27FC236}">
                <a16:creationId xmlns:a16="http://schemas.microsoft.com/office/drawing/2014/main" id="{5C705981-4A37-F1CF-F063-FB8568D3A0E0}"/>
              </a:ext>
            </a:extLst>
          </p:cNvPr>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fecha 3">
            <a:extLst>
              <a:ext uri="{FF2B5EF4-FFF2-40B4-BE49-F238E27FC236}">
                <a16:creationId xmlns:a16="http://schemas.microsoft.com/office/drawing/2014/main" id="{4234F3CA-2C4B-4260-981F-F827575B7AE5}"/>
              </a:ext>
            </a:extLst>
          </p:cNvPr>
          <p:cNvSpPr>
            <a:spLocks noGrp="1"/>
          </p:cNvSpPr>
          <p:nvPr>
            <p:ph type="dt" sz="half" idx="10"/>
          </p:nvPr>
        </p:nvSpPr>
        <p:spPr/>
        <p:txBody>
          <a:bodyPr/>
          <a:lstStyle/>
          <a:p>
            <a:fld id="{A359B9C6-C011-4741-998D-4934121D99A2}" type="datetimeFigureOut">
              <a:rPr lang="es-419" smtClean="0"/>
              <a:pPr/>
              <a:t>22/9/2024</a:t>
            </a:fld>
            <a:endParaRPr lang="es-419"/>
          </a:p>
        </p:txBody>
      </p:sp>
      <p:sp>
        <p:nvSpPr>
          <p:cNvPr id="5" name="Marcador de pie de página 4">
            <a:extLst>
              <a:ext uri="{FF2B5EF4-FFF2-40B4-BE49-F238E27FC236}">
                <a16:creationId xmlns:a16="http://schemas.microsoft.com/office/drawing/2014/main" id="{BA9522E4-5946-5EFB-C88C-B84371A1903A}"/>
              </a:ext>
            </a:extLst>
          </p:cNvPr>
          <p:cNvSpPr>
            <a:spLocks noGrp="1"/>
          </p:cNvSpPr>
          <p:nvPr>
            <p:ph type="ftr" sz="quarter" idx="11"/>
          </p:nvPr>
        </p:nvSpPr>
        <p:spPr/>
        <p:txBody>
          <a:bodyPr/>
          <a:lstStyle/>
          <a:p>
            <a:endParaRPr lang="es-419"/>
          </a:p>
        </p:txBody>
      </p:sp>
      <p:sp>
        <p:nvSpPr>
          <p:cNvPr id="6" name="Marcador de número de diapositiva 5">
            <a:extLst>
              <a:ext uri="{FF2B5EF4-FFF2-40B4-BE49-F238E27FC236}">
                <a16:creationId xmlns:a16="http://schemas.microsoft.com/office/drawing/2014/main" id="{58EC67FD-70A7-3A1C-8DAE-B828DA0E16A0}"/>
              </a:ext>
            </a:extLst>
          </p:cNvPr>
          <p:cNvSpPr>
            <a:spLocks noGrp="1"/>
          </p:cNvSpPr>
          <p:nvPr>
            <p:ph type="sldNum" sz="quarter" idx="12"/>
          </p:nvPr>
        </p:nvSpPr>
        <p:spPr/>
        <p:txBody>
          <a:bodyPr/>
          <a:lstStyle/>
          <a:p>
            <a:fld id="{16291F84-6F03-4C0B-9611-A582E7A48C1D}" type="slidenum">
              <a:rPr lang="es-419" smtClean="0"/>
              <a:pPr/>
              <a:t>‹Nº›</a:t>
            </a:fld>
            <a:endParaRPr lang="es-419"/>
          </a:p>
        </p:txBody>
      </p:sp>
    </p:spTree>
    <p:extLst>
      <p:ext uri="{BB962C8B-B14F-4D97-AF65-F5344CB8AC3E}">
        <p14:creationId xmlns:p14="http://schemas.microsoft.com/office/powerpoint/2010/main" val="32409667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4509A250-FF31-4206-8172-F9D3106AACB1}" type="datetimeFigureOut">
              <a:rPr lang="en-US" smtClean="0"/>
              <a:pPr/>
              <a:t>9/22/2024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‹Nº›</a:t>
            </a:fld>
            <a:endParaRPr lang="en-US" dirty="0"/>
          </a:p>
        </p:txBody>
      </p:sp>
    </p:spTree>
    <p:extLst>
      <p:ext uri="{BB962C8B-B14F-4D97-AF65-F5344CB8AC3E}">
        <p14:creationId xmlns:p14="http://schemas.microsoft.com/office/powerpoint/2010/main" val="613277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4509A250-FF31-4206-8172-F9D3106AACB1}" type="datetimeFigureOut">
              <a:rPr lang="en-US" smtClean="0"/>
              <a:pPr/>
              <a:t>9/22/2024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‹Nº›</a:t>
            </a:fld>
            <a:endParaRPr lang="en-US" dirty="0"/>
          </a:p>
        </p:txBody>
      </p:sp>
    </p:spTree>
    <p:extLst>
      <p:ext uri="{BB962C8B-B14F-4D97-AF65-F5344CB8AC3E}">
        <p14:creationId xmlns:p14="http://schemas.microsoft.com/office/powerpoint/2010/main" val="21990988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4" name="Date Placeholder 3"/>
          <p:cNvSpPr>
            <a:spLocks noGrp="1"/>
          </p:cNvSpPr>
          <p:nvPr>
            <p:ph type="dt" sz="half" idx="10"/>
          </p:nvPr>
        </p:nvSpPr>
        <p:spPr/>
        <p:txBody>
          <a:bodyPr/>
          <a:lstStyle/>
          <a:p>
            <a:fld id="{4509A250-FF31-4206-8172-F9D3106AACB1}" type="datetimeFigureOut">
              <a:rPr lang="en-US" smtClean="0"/>
              <a:pPr/>
              <a:t>9/22/2024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‹Nº›</a:t>
            </a:fld>
            <a:endParaRPr lang="en-US" dirty="0"/>
          </a:p>
        </p:txBody>
      </p:sp>
    </p:spTree>
    <p:extLst>
      <p:ext uri="{BB962C8B-B14F-4D97-AF65-F5344CB8AC3E}">
        <p14:creationId xmlns:p14="http://schemas.microsoft.com/office/powerpoint/2010/main" val="10403457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a:t>Editar el estilo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4" name="Date Placeholder 3"/>
          <p:cNvSpPr>
            <a:spLocks noGrp="1"/>
          </p:cNvSpPr>
          <p:nvPr>
            <p:ph type="dt" sz="half" idx="10"/>
          </p:nvPr>
        </p:nvSpPr>
        <p:spPr/>
        <p:txBody>
          <a:bodyPr/>
          <a:lstStyle/>
          <a:p>
            <a:fld id="{4AAD347D-5ACD-4C99-B74B-A9C85AD731AF}" type="datetimeFigureOut">
              <a:rPr lang="en-US" smtClean="0"/>
              <a:pPr/>
              <a:t>9/22/2024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‹Nº›</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665933876"/>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4509A250-FF31-4206-8172-F9D3106AACB1}" type="datetimeFigureOut">
              <a:rPr lang="en-US" smtClean="0"/>
              <a:pPr/>
              <a:t>9/22/2024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‹Nº›</a:t>
            </a:fld>
            <a:endParaRPr lang="en-US" dirty="0"/>
          </a:p>
        </p:txBody>
      </p:sp>
    </p:spTree>
    <p:extLst>
      <p:ext uri="{BB962C8B-B14F-4D97-AF65-F5344CB8AC3E}">
        <p14:creationId xmlns:p14="http://schemas.microsoft.com/office/powerpoint/2010/main" val="32243267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pPr/>
              <a:t>9/22/2024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‹Nº›</a:t>
            </a:fld>
            <a:endParaRPr lang="en-US" dirty="0"/>
          </a:p>
        </p:txBody>
      </p:sp>
    </p:spTree>
    <p:extLst>
      <p:ext uri="{BB962C8B-B14F-4D97-AF65-F5344CB8AC3E}">
        <p14:creationId xmlns:p14="http://schemas.microsoft.com/office/powerpoint/2010/main" val="29450203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pPr/>
              <a:t>9/22/2024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‹Nº›</a:t>
            </a:fld>
            <a:endParaRPr lang="en-US" dirty="0"/>
          </a:p>
        </p:txBody>
      </p:sp>
    </p:spTree>
    <p:extLst>
      <p:ext uri="{BB962C8B-B14F-4D97-AF65-F5344CB8AC3E}">
        <p14:creationId xmlns:p14="http://schemas.microsoft.com/office/powerpoint/2010/main" val="13753731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pPr/>
              <a:t>9/22/2024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‹Nº›</a:t>
            </a:fld>
            <a:endParaRPr lang="en-US" dirty="0"/>
          </a:p>
        </p:txBody>
      </p:sp>
    </p:spTree>
    <p:extLst>
      <p:ext uri="{BB962C8B-B14F-4D97-AF65-F5344CB8AC3E}">
        <p14:creationId xmlns:p14="http://schemas.microsoft.com/office/powerpoint/2010/main" val="17905485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pPr/>
              <a:t>9/22/2024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‹Nº›</a:t>
            </a:fld>
            <a:endParaRPr lang="en-US" dirty="0"/>
          </a:p>
        </p:txBody>
      </p:sp>
    </p:spTree>
    <p:extLst>
      <p:ext uri="{BB962C8B-B14F-4D97-AF65-F5344CB8AC3E}">
        <p14:creationId xmlns:p14="http://schemas.microsoft.com/office/powerpoint/2010/main" val="3016968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D285BB-5999-9BD0-AFA5-73153F04BDE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419"/>
          </a:p>
        </p:txBody>
      </p:sp>
      <p:sp>
        <p:nvSpPr>
          <p:cNvPr id="3" name="Marcador de texto 2">
            <a:extLst>
              <a:ext uri="{FF2B5EF4-FFF2-40B4-BE49-F238E27FC236}">
                <a16:creationId xmlns:a16="http://schemas.microsoft.com/office/drawing/2014/main" id="{39D0AFAA-5E0E-A017-3974-B8E8E6EDC6E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Editar el estilo de texto del patrón</a:t>
            </a:r>
          </a:p>
        </p:txBody>
      </p:sp>
      <p:sp>
        <p:nvSpPr>
          <p:cNvPr id="4" name="Marcador de fecha 3">
            <a:extLst>
              <a:ext uri="{FF2B5EF4-FFF2-40B4-BE49-F238E27FC236}">
                <a16:creationId xmlns:a16="http://schemas.microsoft.com/office/drawing/2014/main" id="{2A38A9EA-CA4A-E775-FEA9-7E4A5E324D56}"/>
              </a:ext>
            </a:extLst>
          </p:cNvPr>
          <p:cNvSpPr>
            <a:spLocks noGrp="1"/>
          </p:cNvSpPr>
          <p:nvPr>
            <p:ph type="dt" sz="half" idx="10"/>
          </p:nvPr>
        </p:nvSpPr>
        <p:spPr/>
        <p:txBody>
          <a:bodyPr/>
          <a:lstStyle/>
          <a:p>
            <a:fld id="{A359B9C6-C011-4741-998D-4934121D99A2}" type="datetimeFigureOut">
              <a:rPr lang="es-419" smtClean="0"/>
              <a:pPr/>
              <a:t>22/9/2024</a:t>
            </a:fld>
            <a:endParaRPr lang="es-419"/>
          </a:p>
        </p:txBody>
      </p:sp>
      <p:sp>
        <p:nvSpPr>
          <p:cNvPr id="5" name="Marcador de pie de página 4">
            <a:extLst>
              <a:ext uri="{FF2B5EF4-FFF2-40B4-BE49-F238E27FC236}">
                <a16:creationId xmlns:a16="http://schemas.microsoft.com/office/drawing/2014/main" id="{3EB2A586-1AEA-8DCB-3301-9A5DB29580EB}"/>
              </a:ext>
            </a:extLst>
          </p:cNvPr>
          <p:cNvSpPr>
            <a:spLocks noGrp="1"/>
          </p:cNvSpPr>
          <p:nvPr>
            <p:ph type="ftr" sz="quarter" idx="11"/>
          </p:nvPr>
        </p:nvSpPr>
        <p:spPr/>
        <p:txBody>
          <a:bodyPr/>
          <a:lstStyle/>
          <a:p>
            <a:endParaRPr lang="es-419"/>
          </a:p>
        </p:txBody>
      </p:sp>
      <p:sp>
        <p:nvSpPr>
          <p:cNvPr id="6" name="Marcador de número de diapositiva 5">
            <a:extLst>
              <a:ext uri="{FF2B5EF4-FFF2-40B4-BE49-F238E27FC236}">
                <a16:creationId xmlns:a16="http://schemas.microsoft.com/office/drawing/2014/main" id="{A23CEFC5-DA17-A23D-A0C8-85FB169135E5}"/>
              </a:ext>
            </a:extLst>
          </p:cNvPr>
          <p:cNvSpPr>
            <a:spLocks noGrp="1"/>
          </p:cNvSpPr>
          <p:nvPr>
            <p:ph type="sldNum" sz="quarter" idx="12"/>
          </p:nvPr>
        </p:nvSpPr>
        <p:spPr/>
        <p:txBody>
          <a:bodyPr/>
          <a:lstStyle/>
          <a:p>
            <a:fld id="{16291F84-6F03-4C0B-9611-A582E7A48C1D}" type="slidenum">
              <a:rPr lang="es-419" smtClean="0"/>
              <a:pPr/>
              <a:t>‹Nº›</a:t>
            </a:fld>
            <a:endParaRPr lang="es-419"/>
          </a:p>
        </p:txBody>
      </p:sp>
    </p:spTree>
    <p:extLst>
      <p:ext uri="{BB962C8B-B14F-4D97-AF65-F5344CB8AC3E}">
        <p14:creationId xmlns:p14="http://schemas.microsoft.com/office/powerpoint/2010/main" val="3382607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352FF8-9009-5451-CFA8-BA1C96C50C13}"/>
              </a:ext>
            </a:extLst>
          </p:cNvPr>
          <p:cNvSpPr>
            <a:spLocks noGrp="1"/>
          </p:cNvSpPr>
          <p:nvPr>
            <p:ph type="title"/>
          </p:nvPr>
        </p:nvSpPr>
        <p:spPr/>
        <p:txBody>
          <a:bodyPr/>
          <a:lstStyle/>
          <a:p>
            <a:r>
              <a:rPr lang="es-ES"/>
              <a:t>Haga clic para modificar el estilo de título del patrón</a:t>
            </a:r>
            <a:endParaRPr lang="es-419"/>
          </a:p>
        </p:txBody>
      </p:sp>
      <p:sp>
        <p:nvSpPr>
          <p:cNvPr id="3" name="Marcador de contenido 2">
            <a:extLst>
              <a:ext uri="{FF2B5EF4-FFF2-40B4-BE49-F238E27FC236}">
                <a16:creationId xmlns:a16="http://schemas.microsoft.com/office/drawing/2014/main" id="{CA309D88-CE9E-4A86-45DC-3A5E9F396978}"/>
              </a:ext>
            </a:extLst>
          </p:cNvPr>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contenido 3">
            <a:extLst>
              <a:ext uri="{FF2B5EF4-FFF2-40B4-BE49-F238E27FC236}">
                <a16:creationId xmlns:a16="http://schemas.microsoft.com/office/drawing/2014/main" id="{63317619-52DD-696F-4F65-FAC8BB1C64C9}"/>
              </a:ext>
            </a:extLst>
          </p:cNvPr>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5" name="Marcador de fecha 4">
            <a:extLst>
              <a:ext uri="{FF2B5EF4-FFF2-40B4-BE49-F238E27FC236}">
                <a16:creationId xmlns:a16="http://schemas.microsoft.com/office/drawing/2014/main" id="{DFED535D-E24D-8707-D970-E6A3975A49A2}"/>
              </a:ext>
            </a:extLst>
          </p:cNvPr>
          <p:cNvSpPr>
            <a:spLocks noGrp="1"/>
          </p:cNvSpPr>
          <p:nvPr>
            <p:ph type="dt" sz="half" idx="10"/>
          </p:nvPr>
        </p:nvSpPr>
        <p:spPr/>
        <p:txBody>
          <a:bodyPr/>
          <a:lstStyle/>
          <a:p>
            <a:fld id="{A359B9C6-C011-4741-998D-4934121D99A2}" type="datetimeFigureOut">
              <a:rPr lang="es-419" smtClean="0"/>
              <a:pPr/>
              <a:t>22/9/2024</a:t>
            </a:fld>
            <a:endParaRPr lang="es-419"/>
          </a:p>
        </p:txBody>
      </p:sp>
      <p:sp>
        <p:nvSpPr>
          <p:cNvPr id="6" name="Marcador de pie de página 5">
            <a:extLst>
              <a:ext uri="{FF2B5EF4-FFF2-40B4-BE49-F238E27FC236}">
                <a16:creationId xmlns:a16="http://schemas.microsoft.com/office/drawing/2014/main" id="{DF0DDF4C-DFCF-0F9B-23F5-5F64B8BFEC77}"/>
              </a:ext>
            </a:extLst>
          </p:cNvPr>
          <p:cNvSpPr>
            <a:spLocks noGrp="1"/>
          </p:cNvSpPr>
          <p:nvPr>
            <p:ph type="ftr" sz="quarter" idx="11"/>
          </p:nvPr>
        </p:nvSpPr>
        <p:spPr/>
        <p:txBody>
          <a:bodyPr/>
          <a:lstStyle/>
          <a:p>
            <a:endParaRPr lang="es-419"/>
          </a:p>
        </p:txBody>
      </p:sp>
      <p:sp>
        <p:nvSpPr>
          <p:cNvPr id="7" name="Marcador de número de diapositiva 6">
            <a:extLst>
              <a:ext uri="{FF2B5EF4-FFF2-40B4-BE49-F238E27FC236}">
                <a16:creationId xmlns:a16="http://schemas.microsoft.com/office/drawing/2014/main" id="{3D31C51F-BCB4-EA1E-5F89-FF0F675ABA68}"/>
              </a:ext>
            </a:extLst>
          </p:cNvPr>
          <p:cNvSpPr>
            <a:spLocks noGrp="1"/>
          </p:cNvSpPr>
          <p:nvPr>
            <p:ph type="sldNum" sz="quarter" idx="12"/>
          </p:nvPr>
        </p:nvSpPr>
        <p:spPr/>
        <p:txBody>
          <a:bodyPr/>
          <a:lstStyle/>
          <a:p>
            <a:fld id="{16291F84-6F03-4C0B-9611-A582E7A48C1D}" type="slidenum">
              <a:rPr lang="es-419" smtClean="0"/>
              <a:pPr/>
              <a:t>‹Nº›</a:t>
            </a:fld>
            <a:endParaRPr lang="es-419"/>
          </a:p>
        </p:txBody>
      </p:sp>
    </p:spTree>
    <p:extLst>
      <p:ext uri="{BB962C8B-B14F-4D97-AF65-F5344CB8AC3E}">
        <p14:creationId xmlns:p14="http://schemas.microsoft.com/office/powerpoint/2010/main" val="23133522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CBB8F6-248A-077B-09B1-D9AD509BBC21}"/>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419"/>
          </a:p>
        </p:txBody>
      </p:sp>
      <p:sp>
        <p:nvSpPr>
          <p:cNvPr id="3" name="Marcador de texto 2">
            <a:extLst>
              <a:ext uri="{FF2B5EF4-FFF2-40B4-BE49-F238E27FC236}">
                <a16:creationId xmlns:a16="http://schemas.microsoft.com/office/drawing/2014/main" id="{274E2E9F-F97C-4097-42A8-8E76BC91B6A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a:extLst>
              <a:ext uri="{FF2B5EF4-FFF2-40B4-BE49-F238E27FC236}">
                <a16:creationId xmlns:a16="http://schemas.microsoft.com/office/drawing/2014/main" id="{71C6618C-5BEE-F355-CBAB-5DFDB5619188}"/>
              </a:ext>
            </a:extLst>
          </p:cNvPr>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5" name="Marcador de texto 4">
            <a:extLst>
              <a:ext uri="{FF2B5EF4-FFF2-40B4-BE49-F238E27FC236}">
                <a16:creationId xmlns:a16="http://schemas.microsoft.com/office/drawing/2014/main" id="{3F10C05A-A6FB-2DAD-7322-AA24458D278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a:extLst>
              <a:ext uri="{FF2B5EF4-FFF2-40B4-BE49-F238E27FC236}">
                <a16:creationId xmlns:a16="http://schemas.microsoft.com/office/drawing/2014/main" id="{12F2D67D-B28D-2C35-A46A-8DE80B9B7AC9}"/>
              </a:ext>
            </a:extLst>
          </p:cNvPr>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7" name="Marcador de fecha 6">
            <a:extLst>
              <a:ext uri="{FF2B5EF4-FFF2-40B4-BE49-F238E27FC236}">
                <a16:creationId xmlns:a16="http://schemas.microsoft.com/office/drawing/2014/main" id="{7C00534B-0C4B-027C-9066-F75E4E16E2F6}"/>
              </a:ext>
            </a:extLst>
          </p:cNvPr>
          <p:cNvSpPr>
            <a:spLocks noGrp="1"/>
          </p:cNvSpPr>
          <p:nvPr>
            <p:ph type="dt" sz="half" idx="10"/>
          </p:nvPr>
        </p:nvSpPr>
        <p:spPr/>
        <p:txBody>
          <a:bodyPr/>
          <a:lstStyle/>
          <a:p>
            <a:fld id="{A359B9C6-C011-4741-998D-4934121D99A2}" type="datetimeFigureOut">
              <a:rPr lang="es-419" smtClean="0"/>
              <a:pPr/>
              <a:t>22/9/2024</a:t>
            </a:fld>
            <a:endParaRPr lang="es-419"/>
          </a:p>
        </p:txBody>
      </p:sp>
      <p:sp>
        <p:nvSpPr>
          <p:cNvPr id="8" name="Marcador de pie de página 7">
            <a:extLst>
              <a:ext uri="{FF2B5EF4-FFF2-40B4-BE49-F238E27FC236}">
                <a16:creationId xmlns:a16="http://schemas.microsoft.com/office/drawing/2014/main" id="{483CF184-9F58-FED4-1A36-59FDC22AAE34}"/>
              </a:ext>
            </a:extLst>
          </p:cNvPr>
          <p:cNvSpPr>
            <a:spLocks noGrp="1"/>
          </p:cNvSpPr>
          <p:nvPr>
            <p:ph type="ftr" sz="quarter" idx="11"/>
          </p:nvPr>
        </p:nvSpPr>
        <p:spPr/>
        <p:txBody>
          <a:bodyPr/>
          <a:lstStyle/>
          <a:p>
            <a:endParaRPr lang="es-419"/>
          </a:p>
        </p:txBody>
      </p:sp>
      <p:sp>
        <p:nvSpPr>
          <p:cNvPr id="9" name="Marcador de número de diapositiva 8">
            <a:extLst>
              <a:ext uri="{FF2B5EF4-FFF2-40B4-BE49-F238E27FC236}">
                <a16:creationId xmlns:a16="http://schemas.microsoft.com/office/drawing/2014/main" id="{C0DB0397-2D87-C7F8-AB22-3BCF47A0E170}"/>
              </a:ext>
            </a:extLst>
          </p:cNvPr>
          <p:cNvSpPr>
            <a:spLocks noGrp="1"/>
          </p:cNvSpPr>
          <p:nvPr>
            <p:ph type="sldNum" sz="quarter" idx="12"/>
          </p:nvPr>
        </p:nvSpPr>
        <p:spPr/>
        <p:txBody>
          <a:bodyPr/>
          <a:lstStyle/>
          <a:p>
            <a:fld id="{16291F84-6F03-4C0B-9611-A582E7A48C1D}" type="slidenum">
              <a:rPr lang="es-419" smtClean="0"/>
              <a:pPr/>
              <a:t>‹Nº›</a:t>
            </a:fld>
            <a:endParaRPr lang="es-419"/>
          </a:p>
        </p:txBody>
      </p:sp>
    </p:spTree>
    <p:extLst>
      <p:ext uri="{BB962C8B-B14F-4D97-AF65-F5344CB8AC3E}">
        <p14:creationId xmlns:p14="http://schemas.microsoft.com/office/powerpoint/2010/main" val="979286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33EEBC-8D8E-A58D-60AF-25CBB6795B48}"/>
              </a:ext>
            </a:extLst>
          </p:cNvPr>
          <p:cNvSpPr>
            <a:spLocks noGrp="1"/>
          </p:cNvSpPr>
          <p:nvPr>
            <p:ph type="title"/>
          </p:nvPr>
        </p:nvSpPr>
        <p:spPr/>
        <p:txBody>
          <a:bodyPr/>
          <a:lstStyle/>
          <a:p>
            <a:r>
              <a:rPr lang="es-ES"/>
              <a:t>Haga clic para modificar el estilo de título del patrón</a:t>
            </a:r>
            <a:endParaRPr lang="es-419"/>
          </a:p>
        </p:txBody>
      </p:sp>
      <p:sp>
        <p:nvSpPr>
          <p:cNvPr id="3" name="Marcador de fecha 2">
            <a:extLst>
              <a:ext uri="{FF2B5EF4-FFF2-40B4-BE49-F238E27FC236}">
                <a16:creationId xmlns:a16="http://schemas.microsoft.com/office/drawing/2014/main" id="{8522707B-E948-5CE2-C90C-FB86CC0B7097}"/>
              </a:ext>
            </a:extLst>
          </p:cNvPr>
          <p:cNvSpPr>
            <a:spLocks noGrp="1"/>
          </p:cNvSpPr>
          <p:nvPr>
            <p:ph type="dt" sz="half" idx="10"/>
          </p:nvPr>
        </p:nvSpPr>
        <p:spPr/>
        <p:txBody>
          <a:bodyPr/>
          <a:lstStyle/>
          <a:p>
            <a:fld id="{A359B9C6-C011-4741-998D-4934121D99A2}" type="datetimeFigureOut">
              <a:rPr lang="es-419" smtClean="0"/>
              <a:pPr/>
              <a:t>22/9/2024</a:t>
            </a:fld>
            <a:endParaRPr lang="es-419"/>
          </a:p>
        </p:txBody>
      </p:sp>
      <p:sp>
        <p:nvSpPr>
          <p:cNvPr id="4" name="Marcador de pie de página 3">
            <a:extLst>
              <a:ext uri="{FF2B5EF4-FFF2-40B4-BE49-F238E27FC236}">
                <a16:creationId xmlns:a16="http://schemas.microsoft.com/office/drawing/2014/main" id="{A5B5B3BF-F931-EB9C-2E01-E798C9E79D40}"/>
              </a:ext>
            </a:extLst>
          </p:cNvPr>
          <p:cNvSpPr>
            <a:spLocks noGrp="1"/>
          </p:cNvSpPr>
          <p:nvPr>
            <p:ph type="ftr" sz="quarter" idx="11"/>
          </p:nvPr>
        </p:nvSpPr>
        <p:spPr/>
        <p:txBody>
          <a:bodyPr/>
          <a:lstStyle/>
          <a:p>
            <a:endParaRPr lang="es-419"/>
          </a:p>
        </p:txBody>
      </p:sp>
      <p:sp>
        <p:nvSpPr>
          <p:cNvPr id="5" name="Marcador de número de diapositiva 4">
            <a:extLst>
              <a:ext uri="{FF2B5EF4-FFF2-40B4-BE49-F238E27FC236}">
                <a16:creationId xmlns:a16="http://schemas.microsoft.com/office/drawing/2014/main" id="{AC330045-2A19-7260-DE21-3E95F9E93D57}"/>
              </a:ext>
            </a:extLst>
          </p:cNvPr>
          <p:cNvSpPr>
            <a:spLocks noGrp="1"/>
          </p:cNvSpPr>
          <p:nvPr>
            <p:ph type="sldNum" sz="quarter" idx="12"/>
          </p:nvPr>
        </p:nvSpPr>
        <p:spPr/>
        <p:txBody>
          <a:bodyPr/>
          <a:lstStyle/>
          <a:p>
            <a:fld id="{16291F84-6F03-4C0B-9611-A582E7A48C1D}" type="slidenum">
              <a:rPr lang="es-419" smtClean="0"/>
              <a:pPr/>
              <a:t>‹Nº›</a:t>
            </a:fld>
            <a:endParaRPr lang="es-419"/>
          </a:p>
        </p:txBody>
      </p:sp>
    </p:spTree>
    <p:extLst>
      <p:ext uri="{BB962C8B-B14F-4D97-AF65-F5344CB8AC3E}">
        <p14:creationId xmlns:p14="http://schemas.microsoft.com/office/powerpoint/2010/main" val="3359713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2238DB6F-7900-EDD4-0D0D-4843F5B628FA}"/>
              </a:ext>
            </a:extLst>
          </p:cNvPr>
          <p:cNvSpPr>
            <a:spLocks noGrp="1"/>
          </p:cNvSpPr>
          <p:nvPr>
            <p:ph type="dt" sz="half" idx="10"/>
          </p:nvPr>
        </p:nvSpPr>
        <p:spPr/>
        <p:txBody>
          <a:bodyPr/>
          <a:lstStyle/>
          <a:p>
            <a:fld id="{A359B9C6-C011-4741-998D-4934121D99A2}" type="datetimeFigureOut">
              <a:rPr lang="es-419" smtClean="0"/>
              <a:pPr/>
              <a:t>22/9/2024</a:t>
            </a:fld>
            <a:endParaRPr lang="es-419"/>
          </a:p>
        </p:txBody>
      </p:sp>
      <p:sp>
        <p:nvSpPr>
          <p:cNvPr id="3" name="Marcador de pie de página 2">
            <a:extLst>
              <a:ext uri="{FF2B5EF4-FFF2-40B4-BE49-F238E27FC236}">
                <a16:creationId xmlns:a16="http://schemas.microsoft.com/office/drawing/2014/main" id="{6B352ACC-B5BC-D52B-FC65-A7E36C2AE844}"/>
              </a:ext>
            </a:extLst>
          </p:cNvPr>
          <p:cNvSpPr>
            <a:spLocks noGrp="1"/>
          </p:cNvSpPr>
          <p:nvPr>
            <p:ph type="ftr" sz="quarter" idx="11"/>
          </p:nvPr>
        </p:nvSpPr>
        <p:spPr/>
        <p:txBody>
          <a:bodyPr/>
          <a:lstStyle/>
          <a:p>
            <a:endParaRPr lang="es-419"/>
          </a:p>
        </p:txBody>
      </p:sp>
      <p:sp>
        <p:nvSpPr>
          <p:cNvPr id="4" name="Marcador de número de diapositiva 3">
            <a:extLst>
              <a:ext uri="{FF2B5EF4-FFF2-40B4-BE49-F238E27FC236}">
                <a16:creationId xmlns:a16="http://schemas.microsoft.com/office/drawing/2014/main" id="{1E03866C-4B76-7238-C705-560DB26B635E}"/>
              </a:ext>
            </a:extLst>
          </p:cNvPr>
          <p:cNvSpPr>
            <a:spLocks noGrp="1"/>
          </p:cNvSpPr>
          <p:nvPr>
            <p:ph type="sldNum" sz="quarter" idx="12"/>
          </p:nvPr>
        </p:nvSpPr>
        <p:spPr/>
        <p:txBody>
          <a:bodyPr/>
          <a:lstStyle/>
          <a:p>
            <a:fld id="{16291F84-6F03-4C0B-9611-A582E7A48C1D}" type="slidenum">
              <a:rPr lang="es-419" smtClean="0"/>
              <a:pPr/>
              <a:t>‹Nº›</a:t>
            </a:fld>
            <a:endParaRPr lang="es-419"/>
          </a:p>
        </p:txBody>
      </p:sp>
    </p:spTree>
    <p:extLst>
      <p:ext uri="{BB962C8B-B14F-4D97-AF65-F5344CB8AC3E}">
        <p14:creationId xmlns:p14="http://schemas.microsoft.com/office/powerpoint/2010/main" val="401449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03B8AF-80B3-0AD8-8500-6F37802EF8E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419"/>
          </a:p>
        </p:txBody>
      </p:sp>
      <p:sp>
        <p:nvSpPr>
          <p:cNvPr id="3" name="Marcador de contenido 2">
            <a:extLst>
              <a:ext uri="{FF2B5EF4-FFF2-40B4-BE49-F238E27FC236}">
                <a16:creationId xmlns:a16="http://schemas.microsoft.com/office/drawing/2014/main" id="{0CF2B118-190C-E2CD-3FB0-A45720412C4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texto 3">
            <a:extLst>
              <a:ext uri="{FF2B5EF4-FFF2-40B4-BE49-F238E27FC236}">
                <a16:creationId xmlns:a16="http://schemas.microsoft.com/office/drawing/2014/main" id="{47E54338-2056-73C7-205C-C1E67601F9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a:extLst>
              <a:ext uri="{FF2B5EF4-FFF2-40B4-BE49-F238E27FC236}">
                <a16:creationId xmlns:a16="http://schemas.microsoft.com/office/drawing/2014/main" id="{56499695-0D33-4BC4-FCDF-C17AEA4D8873}"/>
              </a:ext>
            </a:extLst>
          </p:cNvPr>
          <p:cNvSpPr>
            <a:spLocks noGrp="1"/>
          </p:cNvSpPr>
          <p:nvPr>
            <p:ph type="dt" sz="half" idx="10"/>
          </p:nvPr>
        </p:nvSpPr>
        <p:spPr/>
        <p:txBody>
          <a:bodyPr/>
          <a:lstStyle/>
          <a:p>
            <a:fld id="{A359B9C6-C011-4741-998D-4934121D99A2}" type="datetimeFigureOut">
              <a:rPr lang="es-419" smtClean="0"/>
              <a:pPr/>
              <a:t>22/9/2024</a:t>
            </a:fld>
            <a:endParaRPr lang="es-419"/>
          </a:p>
        </p:txBody>
      </p:sp>
      <p:sp>
        <p:nvSpPr>
          <p:cNvPr id="6" name="Marcador de pie de página 5">
            <a:extLst>
              <a:ext uri="{FF2B5EF4-FFF2-40B4-BE49-F238E27FC236}">
                <a16:creationId xmlns:a16="http://schemas.microsoft.com/office/drawing/2014/main" id="{EF3B861C-27FB-A4FB-B48D-E51601CD6708}"/>
              </a:ext>
            </a:extLst>
          </p:cNvPr>
          <p:cNvSpPr>
            <a:spLocks noGrp="1"/>
          </p:cNvSpPr>
          <p:nvPr>
            <p:ph type="ftr" sz="quarter" idx="11"/>
          </p:nvPr>
        </p:nvSpPr>
        <p:spPr/>
        <p:txBody>
          <a:bodyPr/>
          <a:lstStyle/>
          <a:p>
            <a:endParaRPr lang="es-419"/>
          </a:p>
        </p:txBody>
      </p:sp>
      <p:sp>
        <p:nvSpPr>
          <p:cNvPr id="7" name="Marcador de número de diapositiva 6">
            <a:extLst>
              <a:ext uri="{FF2B5EF4-FFF2-40B4-BE49-F238E27FC236}">
                <a16:creationId xmlns:a16="http://schemas.microsoft.com/office/drawing/2014/main" id="{35103F12-2DED-514D-D0B4-5071CE0244A9}"/>
              </a:ext>
            </a:extLst>
          </p:cNvPr>
          <p:cNvSpPr>
            <a:spLocks noGrp="1"/>
          </p:cNvSpPr>
          <p:nvPr>
            <p:ph type="sldNum" sz="quarter" idx="12"/>
          </p:nvPr>
        </p:nvSpPr>
        <p:spPr/>
        <p:txBody>
          <a:bodyPr/>
          <a:lstStyle/>
          <a:p>
            <a:fld id="{16291F84-6F03-4C0B-9611-A582E7A48C1D}" type="slidenum">
              <a:rPr lang="es-419" smtClean="0"/>
              <a:pPr/>
              <a:t>‹Nº›</a:t>
            </a:fld>
            <a:endParaRPr lang="es-419"/>
          </a:p>
        </p:txBody>
      </p:sp>
    </p:spTree>
    <p:extLst>
      <p:ext uri="{BB962C8B-B14F-4D97-AF65-F5344CB8AC3E}">
        <p14:creationId xmlns:p14="http://schemas.microsoft.com/office/powerpoint/2010/main" val="38077982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F6AA19-AAFC-F739-BF8A-EBEC31172FE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419"/>
          </a:p>
        </p:txBody>
      </p:sp>
      <p:sp>
        <p:nvSpPr>
          <p:cNvPr id="3" name="Marcador de posición de imagen 2">
            <a:extLst>
              <a:ext uri="{FF2B5EF4-FFF2-40B4-BE49-F238E27FC236}">
                <a16:creationId xmlns:a16="http://schemas.microsoft.com/office/drawing/2014/main" id="{0AE06951-CB06-E713-83DB-C07FBE8F48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s-419"/>
          </a:p>
        </p:txBody>
      </p:sp>
      <p:sp>
        <p:nvSpPr>
          <p:cNvPr id="4" name="Marcador de texto 3">
            <a:extLst>
              <a:ext uri="{FF2B5EF4-FFF2-40B4-BE49-F238E27FC236}">
                <a16:creationId xmlns:a16="http://schemas.microsoft.com/office/drawing/2014/main" id="{11D3463C-B71E-1534-D736-178A9D90AF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a:extLst>
              <a:ext uri="{FF2B5EF4-FFF2-40B4-BE49-F238E27FC236}">
                <a16:creationId xmlns:a16="http://schemas.microsoft.com/office/drawing/2014/main" id="{2CC375DF-CAAF-901F-9329-010BBDAD6978}"/>
              </a:ext>
            </a:extLst>
          </p:cNvPr>
          <p:cNvSpPr>
            <a:spLocks noGrp="1"/>
          </p:cNvSpPr>
          <p:nvPr>
            <p:ph type="dt" sz="half" idx="10"/>
          </p:nvPr>
        </p:nvSpPr>
        <p:spPr/>
        <p:txBody>
          <a:bodyPr/>
          <a:lstStyle/>
          <a:p>
            <a:fld id="{A359B9C6-C011-4741-998D-4934121D99A2}" type="datetimeFigureOut">
              <a:rPr lang="es-419" smtClean="0"/>
              <a:pPr/>
              <a:t>22/9/2024</a:t>
            </a:fld>
            <a:endParaRPr lang="es-419"/>
          </a:p>
        </p:txBody>
      </p:sp>
      <p:sp>
        <p:nvSpPr>
          <p:cNvPr id="6" name="Marcador de pie de página 5">
            <a:extLst>
              <a:ext uri="{FF2B5EF4-FFF2-40B4-BE49-F238E27FC236}">
                <a16:creationId xmlns:a16="http://schemas.microsoft.com/office/drawing/2014/main" id="{66AFB9DE-98BE-D0F3-01D8-B808A557850B}"/>
              </a:ext>
            </a:extLst>
          </p:cNvPr>
          <p:cNvSpPr>
            <a:spLocks noGrp="1"/>
          </p:cNvSpPr>
          <p:nvPr>
            <p:ph type="ftr" sz="quarter" idx="11"/>
          </p:nvPr>
        </p:nvSpPr>
        <p:spPr/>
        <p:txBody>
          <a:bodyPr/>
          <a:lstStyle/>
          <a:p>
            <a:endParaRPr lang="es-419"/>
          </a:p>
        </p:txBody>
      </p:sp>
      <p:sp>
        <p:nvSpPr>
          <p:cNvPr id="7" name="Marcador de número de diapositiva 6">
            <a:extLst>
              <a:ext uri="{FF2B5EF4-FFF2-40B4-BE49-F238E27FC236}">
                <a16:creationId xmlns:a16="http://schemas.microsoft.com/office/drawing/2014/main" id="{EACA37C0-1FD0-6102-7944-BD38403F0416}"/>
              </a:ext>
            </a:extLst>
          </p:cNvPr>
          <p:cNvSpPr>
            <a:spLocks noGrp="1"/>
          </p:cNvSpPr>
          <p:nvPr>
            <p:ph type="sldNum" sz="quarter" idx="12"/>
          </p:nvPr>
        </p:nvSpPr>
        <p:spPr/>
        <p:txBody>
          <a:bodyPr/>
          <a:lstStyle/>
          <a:p>
            <a:fld id="{16291F84-6F03-4C0B-9611-A582E7A48C1D}" type="slidenum">
              <a:rPr lang="es-419" smtClean="0"/>
              <a:pPr/>
              <a:t>‹Nº›</a:t>
            </a:fld>
            <a:endParaRPr lang="es-419"/>
          </a:p>
        </p:txBody>
      </p:sp>
    </p:spTree>
    <p:extLst>
      <p:ext uri="{BB962C8B-B14F-4D97-AF65-F5344CB8AC3E}">
        <p14:creationId xmlns:p14="http://schemas.microsoft.com/office/powerpoint/2010/main" val="2360807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21" Type="http://schemas.openxmlformats.org/officeDocument/2006/relationships/image" Target="../media/image4.pn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2.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29D3DD9F-D327-9301-5A5F-F6BB3D57A4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419"/>
          </a:p>
        </p:txBody>
      </p:sp>
      <p:sp>
        <p:nvSpPr>
          <p:cNvPr id="3" name="Marcador de texto 2">
            <a:extLst>
              <a:ext uri="{FF2B5EF4-FFF2-40B4-BE49-F238E27FC236}">
                <a16:creationId xmlns:a16="http://schemas.microsoft.com/office/drawing/2014/main" id="{D29E8055-7761-B772-D82B-FBDF9DE4BE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fecha 3">
            <a:extLst>
              <a:ext uri="{FF2B5EF4-FFF2-40B4-BE49-F238E27FC236}">
                <a16:creationId xmlns:a16="http://schemas.microsoft.com/office/drawing/2014/main" id="{79FEF495-6D99-B1CC-332C-62C8D271423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359B9C6-C011-4741-998D-4934121D99A2}" type="datetimeFigureOut">
              <a:rPr lang="es-419" smtClean="0"/>
              <a:pPr/>
              <a:t>22/9/2024</a:t>
            </a:fld>
            <a:endParaRPr lang="es-419"/>
          </a:p>
        </p:txBody>
      </p:sp>
      <p:sp>
        <p:nvSpPr>
          <p:cNvPr id="5" name="Marcador de pie de página 4">
            <a:extLst>
              <a:ext uri="{FF2B5EF4-FFF2-40B4-BE49-F238E27FC236}">
                <a16:creationId xmlns:a16="http://schemas.microsoft.com/office/drawing/2014/main" id="{0CB7F1C3-0314-FD34-F252-1DB5D66647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419"/>
          </a:p>
        </p:txBody>
      </p:sp>
      <p:sp>
        <p:nvSpPr>
          <p:cNvPr id="6" name="Marcador de número de diapositiva 5">
            <a:extLst>
              <a:ext uri="{FF2B5EF4-FFF2-40B4-BE49-F238E27FC236}">
                <a16:creationId xmlns:a16="http://schemas.microsoft.com/office/drawing/2014/main" id="{41C10CE5-34A0-98FF-3C6B-0AFC8A6FCD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6291F84-6F03-4C0B-9611-A582E7A48C1D}" type="slidenum">
              <a:rPr lang="es-419" smtClean="0"/>
              <a:pPr/>
              <a:t>‹Nº›</a:t>
            </a:fld>
            <a:endParaRPr lang="es-419"/>
          </a:p>
        </p:txBody>
      </p:sp>
    </p:spTree>
    <p:extLst>
      <p:ext uri="{BB962C8B-B14F-4D97-AF65-F5344CB8AC3E}">
        <p14:creationId xmlns:p14="http://schemas.microsoft.com/office/powerpoint/2010/main" val="65466462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419"/>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cstate="print">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cstate="print">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cstate="print">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cstate="print">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smtClean="0"/>
              <a:pPr/>
              <a:t>9/22/2024</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smtClean="0"/>
              <a:pPr/>
              <a:t>‹Nº›</a:t>
            </a:fld>
            <a:endParaRPr lang="en-US" dirty="0"/>
          </a:p>
        </p:txBody>
      </p:sp>
    </p:spTree>
    <p:extLst>
      <p:ext uri="{BB962C8B-B14F-4D97-AF65-F5344CB8AC3E}">
        <p14:creationId xmlns:p14="http://schemas.microsoft.com/office/powerpoint/2010/main" val="1452348207"/>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2.xml"/><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1">
            <a:extLst>
              <a:ext uri="{FF2B5EF4-FFF2-40B4-BE49-F238E27FC236}">
                <a16:creationId xmlns:a16="http://schemas.microsoft.com/office/drawing/2014/main" id="{8680A5DA-4E3B-597C-DD2C-2B874E5D2D48}"/>
              </a:ext>
            </a:extLst>
          </p:cNvPr>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5473179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id="{BCAAF9C1-F1ED-37F1-A4C2-FA8CE2171672}"/>
              </a:ext>
            </a:extLst>
          </p:cNvPr>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150126"/>
            <a:ext cx="12192000" cy="6858000"/>
          </a:xfrm>
          <a:prstGeom prst="rect">
            <a:avLst/>
          </a:prstGeom>
        </p:spPr>
      </p:pic>
      <p:sp>
        <p:nvSpPr>
          <p:cNvPr id="4" name="Título 1"/>
          <p:cNvSpPr txBox="1">
            <a:spLocks/>
          </p:cNvSpPr>
          <p:nvPr/>
        </p:nvSpPr>
        <p:spPr>
          <a:xfrm>
            <a:off x="295146" y="0"/>
            <a:ext cx="9731723" cy="112688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solidFill>
                  <a:srgbClr val="FFC000"/>
                </a:solidFill>
              </a:rPr>
              <a:t>La </a:t>
            </a:r>
            <a:r>
              <a:rPr lang="en-US" b="1" dirty="0" err="1" smtClean="0">
                <a:solidFill>
                  <a:srgbClr val="FFC000"/>
                </a:solidFill>
              </a:rPr>
              <a:t>Ofrenda</a:t>
            </a:r>
            <a:r>
              <a:rPr lang="en-US" b="1" dirty="0" smtClean="0">
                <a:solidFill>
                  <a:srgbClr val="FFC000"/>
                </a:solidFill>
              </a:rPr>
              <a:t> </a:t>
            </a:r>
            <a:r>
              <a:rPr lang="en-US" b="1" dirty="0" err="1" smtClean="0">
                <a:solidFill>
                  <a:srgbClr val="FFC000"/>
                </a:solidFill>
              </a:rPr>
              <a:t>Comible</a:t>
            </a:r>
            <a:endParaRPr lang="en-US" b="1" dirty="0">
              <a:solidFill>
                <a:srgbClr val="FFC000"/>
              </a:solidFill>
            </a:endParaRPr>
          </a:p>
        </p:txBody>
      </p:sp>
      <p:sp>
        <p:nvSpPr>
          <p:cNvPr id="5" name="Título 1"/>
          <p:cNvSpPr txBox="1">
            <a:spLocks/>
          </p:cNvSpPr>
          <p:nvPr/>
        </p:nvSpPr>
        <p:spPr>
          <a:xfrm>
            <a:off x="423972" y="-418013"/>
            <a:ext cx="10932135" cy="760258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spcBef>
                <a:spcPts val="1800"/>
              </a:spcBef>
            </a:pPr>
            <a:endParaRPr lang="es-ES" sz="3600" b="1" dirty="0">
              <a:latin typeface="Calibri" panose="020F0502020204030204" pitchFamily="34" charset="0"/>
              <a:cs typeface="Calibri" panose="020F0502020204030204" pitchFamily="34" charset="0"/>
            </a:endParaRPr>
          </a:p>
          <a:p>
            <a:pPr algn="just">
              <a:spcBef>
                <a:spcPts val="1800"/>
              </a:spcBef>
            </a:pPr>
            <a:endParaRPr lang="es-ES" sz="3600" b="1" dirty="0">
              <a:latin typeface="Calibri" panose="020F0502020204030204" pitchFamily="34" charset="0"/>
              <a:cs typeface="Calibri" panose="020F0502020204030204" pitchFamily="34" charset="0"/>
            </a:endParaRPr>
          </a:p>
          <a:p>
            <a:pPr lvl="0" algn="just" defTabSz="457200">
              <a:lnSpc>
                <a:spcPct val="100000"/>
              </a:lnSpc>
              <a:spcBef>
                <a:spcPts val="1000"/>
              </a:spcBef>
              <a:buClr>
                <a:srgbClr val="1E5155">
                  <a:lumMod val="40000"/>
                  <a:lumOff val="60000"/>
                </a:srgbClr>
              </a:buClr>
              <a:buSzPct val="80000"/>
              <a:defRPr/>
            </a:pPr>
            <a:r>
              <a:rPr lang="es-ES" sz="3600" b="1" dirty="0" smtClean="0">
                <a:solidFill>
                  <a:prstClr val="white"/>
                </a:solidFill>
                <a:latin typeface="Century Gothic" panose="020B0502020202020204"/>
              </a:rPr>
              <a:t>La ofrenda de carne era una ofrenda muy común y estaba unida con todas las ofrendas de holocausto. </a:t>
            </a:r>
            <a:r>
              <a:rPr lang="es-ES" sz="3600" b="1" dirty="0" smtClean="0">
                <a:solidFill>
                  <a:srgbClr val="FFC000"/>
                </a:solidFill>
                <a:latin typeface="Century Gothic" panose="020B0502020202020204"/>
              </a:rPr>
              <a:t>Números 15:3-12. </a:t>
            </a:r>
            <a:r>
              <a:rPr lang="es-ES" sz="3600" b="1" dirty="0" smtClean="0">
                <a:solidFill>
                  <a:prstClr val="white"/>
                </a:solidFill>
                <a:latin typeface="Century Gothic" panose="020B0502020202020204"/>
              </a:rPr>
              <a:t>Era ofrecida cada mañana y tarde sobre el altar de bronce, en relación con las ofrendas de holocausto de la mañana y la tarde. </a:t>
            </a:r>
            <a:r>
              <a:rPr lang="es-ES" sz="3600" b="1" dirty="0" smtClean="0">
                <a:solidFill>
                  <a:srgbClr val="FFC000"/>
                </a:solidFill>
                <a:latin typeface="Century Gothic" panose="020B0502020202020204"/>
              </a:rPr>
              <a:t>Éxodo 29:39-42. </a:t>
            </a:r>
            <a:r>
              <a:rPr lang="es-ES" sz="3600" b="1" dirty="0" smtClean="0">
                <a:solidFill>
                  <a:prstClr val="white"/>
                </a:solidFill>
                <a:latin typeface="Century Gothic" panose="020B0502020202020204"/>
              </a:rPr>
              <a:t>La ofrenda de carne de las primicias era </a:t>
            </a:r>
            <a:r>
              <a:rPr lang="es-ES" sz="3600" b="1" dirty="0" smtClean="0">
                <a:solidFill>
                  <a:srgbClr val="FFC000"/>
                </a:solidFill>
                <a:latin typeface="Century Gothic" panose="020B0502020202020204"/>
              </a:rPr>
              <a:t>“tostadas al fuego las espigas verdes, y el grano desmenuzado ofrecerás como ofrenda de tus primicias”. Levítico 2:14-16.</a:t>
            </a:r>
            <a:endParaRPr kumimoji="0" lang="es-ES" sz="3600" b="1" i="0" u="none" strike="noStrike" kern="1200" cap="none" spc="0" normalizeH="0" baseline="0" noProof="0" dirty="0">
              <a:ln>
                <a:noFill/>
              </a:ln>
              <a:solidFill>
                <a:srgbClr val="FFC000"/>
              </a:solidFill>
              <a:effectLst/>
              <a:uLnTx/>
              <a:uFillTx/>
              <a:latin typeface="Century Gothic" panose="020B0502020202020204"/>
              <a:ea typeface="+mj-ea"/>
              <a:cs typeface="+mj-cs"/>
            </a:endParaRPr>
          </a:p>
        </p:txBody>
      </p:sp>
    </p:spTree>
    <p:extLst>
      <p:ext uri="{BB962C8B-B14F-4D97-AF65-F5344CB8AC3E}">
        <p14:creationId xmlns:p14="http://schemas.microsoft.com/office/powerpoint/2010/main" val="23300868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id="{BCAAF9C1-F1ED-37F1-A4C2-FA8CE2171672}"/>
              </a:ext>
            </a:extLst>
          </p:cNvPr>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150126"/>
            <a:ext cx="12192000" cy="6858000"/>
          </a:xfrm>
          <a:prstGeom prst="rect">
            <a:avLst/>
          </a:prstGeom>
        </p:spPr>
      </p:pic>
      <p:sp>
        <p:nvSpPr>
          <p:cNvPr id="4" name="Título 1"/>
          <p:cNvSpPr txBox="1">
            <a:spLocks/>
          </p:cNvSpPr>
          <p:nvPr/>
        </p:nvSpPr>
        <p:spPr>
          <a:xfrm>
            <a:off x="295146" y="0"/>
            <a:ext cx="9731723" cy="112688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solidFill>
                  <a:srgbClr val="FFC000"/>
                </a:solidFill>
              </a:rPr>
              <a:t>La </a:t>
            </a:r>
            <a:r>
              <a:rPr lang="en-US" b="1" dirty="0" err="1" smtClean="0">
                <a:solidFill>
                  <a:srgbClr val="FFC000"/>
                </a:solidFill>
              </a:rPr>
              <a:t>Ofrenda</a:t>
            </a:r>
            <a:r>
              <a:rPr lang="en-US" b="1" dirty="0" smtClean="0">
                <a:solidFill>
                  <a:srgbClr val="FFC000"/>
                </a:solidFill>
              </a:rPr>
              <a:t> </a:t>
            </a:r>
            <a:r>
              <a:rPr lang="en-US" b="1" dirty="0" err="1" smtClean="0">
                <a:solidFill>
                  <a:srgbClr val="FFC000"/>
                </a:solidFill>
              </a:rPr>
              <a:t>Comible</a:t>
            </a:r>
            <a:endParaRPr lang="en-US" b="1" dirty="0">
              <a:solidFill>
                <a:srgbClr val="FFC000"/>
              </a:solidFill>
            </a:endParaRPr>
          </a:p>
        </p:txBody>
      </p:sp>
      <p:sp>
        <p:nvSpPr>
          <p:cNvPr id="5" name="Título 1"/>
          <p:cNvSpPr txBox="1">
            <a:spLocks/>
          </p:cNvSpPr>
          <p:nvPr/>
        </p:nvSpPr>
        <p:spPr>
          <a:xfrm>
            <a:off x="423972" y="-613958"/>
            <a:ext cx="10932135" cy="760258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spcBef>
                <a:spcPts val="1800"/>
              </a:spcBef>
            </a:pPr>
            <a:endParaRPr lang="es-ES" sz="3600" b="1" dirty="0">
              <a:latin typeface="Calibri" panose="020F0502020204030204" pitchFamily="34" charset="0"/>
              <a:cs typeface="Calibri" panose="020F0502020204030204" pitchFamily="34" charset="0"/>
            </a:endParaRPr>
          </a:p>
          <a:p>
            <a:pPr algn="just">
              <a:spcBef>
                <a:spcPts val="1800"/>
              </a:spcBef>
            </a:pPr>
            <a:endParaRPr lang="es-ES" sz="3600" b="1" dirty="0">
              <a:latin typeface="Calibri" panose="020F0502020204030204" pitchFamily="34" charset="0"/>
              <a:cs typeface="Calibri" panose="020F0502020204030204" pitchFamily="34" charset="0"/>
            </a:endParaRPr>
          </a:p>
          <a:p>
            <a:pPr lvl="0" algn="just" defTabSz="457200">
              <a:lnSpc>
                <a:spcPct val="100000"/>
              </a:lnSpc>
              <a:spcBef>
                <a:spcPts val="1000"/>
              </a:spcBef>
              <a:buClr>
                <a:srgbClr val="1E5155">
                  <a:lumMod val="40000"/>
                  <a:lumOff val="60000"/>
                </a:srgbClr>
              </a:buClr>
              <a:buSzPct val="80000"/>
              <a:defRPr/>
            </a:pPr>
            <a:r>
              <a:rPr lang="es-ES" sz="3600" b="1" dirty="0" smtClean="0">
                <a:solidFill>
                  <a:prstClr val="white"/>
                </a:solidFill>
                <a:latin typeface="Century Gothic" panose="020B0502020202020204"/>
              </a:rPr>
              <a:t>Citamos de Andrew A. </a:t>
            </a:r>
            <a:r>
              <a:rPr lang="es-ES" sz="3600" b="1" dirty="0" err="1" smtClean="0">
                <a:solidFill>
                  <a:prstClr val="white"/>
                </a:solidFill>
                <a:latin typeface="Century Gothic" panose="020B0502020202020204"/>
              </a:rPr>
              <a:t>Bonar</a:t>
            </a:r>
            <a:r>
              <a:rPr lang="es-ES" sz="3600" b="1" dirty="0" smtClean="0">
                <a:solidFill>
                  <a:prstClr val="white"/>
                </a:solidFill>
                <a:latin typeface="Century Gothic" panose="020B0502020202020204"/>
              </a:rPr>
              <a:t>  con respecto al significado de las espigas verdes: una circunstancia típica particular atendía a estas. Estas son </a:t>
            </a:r>
            <a:r>
              <a:rPr lang="es-ES" sz="3600" b="1" dirty="0" smtClean="0">
                <a:solidFill>
                  <a:srgbClr val="FFC000"/>
                </a:solidFill>
                <a:latin typeface="Century Gothic" panose="020B0502020202020204"/>
              </a:rPr>
              <a:t>“espigas de maíz”, una figura de Cristo; Juan 12:24 </a:t>
            </a:r>
            <a:r>
              <a:rPr lang="es-ES" sz="3600" b="1" dirty="0" smtClean="0">
                <a:solidFill>
                  <a:prstClr val="white"/>
                </a:solidFill>
                <a:latin typeface="Century Gothic" panose="020B0502020202020204"/>
              </a:rPr>
              <a:t>y “granos de la mejor calidad,” porque así intimaban los tres hebreos. Son “secados al fuego”, para representar a Jesús sintiendo la ira de su Padre, como cuando dijo: “se secó mi vigor”; </a:t>
            </a:r>
            <a:r>
              <a:rPr lang="es-ES" sz="3600" b="1" dirty="0" smtClean="0">
                <a:solidFill>
                  <a:srgbClr val="FFC000"/>
                </a:solidFill>
                <a:latin typeface="Century Gothic" panose="020B0502020202020204"/>
              </a:rPr>
              <a:t>Salmos 22:15. </a:t>
            </a:r>
            <a:r>
              <a:rPr lang="es-ES" sz="3600" b="1" dirty="0" smtClean="0">
                <a:solidFill>
                  <a:prstClr val="white"/>
                </a:solidFill>
                <a:latin typeface="Century Gothic" panose="020B0502020202020204"/>
              </a:rPr>
              <a:t>Ejemplo toda la fuerza de mi ser se ha secado; estoy seco como el pasto. </a:t>
            </a:r>
            <a:r>
              <a:rPr lang="es-ES" sz="3600" b="1" dirty="0" smtClean="0">
                <a:solidFill>
                  <a:srgbClr val="FFC000"/>
                </a:solidFill>
                <a:latin typeface="Century Gothic" panose="020B0502020202020204"/>
              </a:rPr>
              <a:t>Salmos 102:4.</a:t>
            </a:r>
            <a:endParaRPr kumimoji="0" lang="es-ES" sz="3600" b="1" i="0" u="none" strike="noStrike" kern="1200" cap="none" spc="0" normalizeH="0" baseline="0" noProof="0" dirty="0">
              <a:ln>
                <a:noFill/>
              </a:ln>
              <a:solidFill>
                <a:srgbClr val="FFC000"/>
              </a:solidFill>
              <a:effectLst/>
              <a:uLnTx/>
              <a:uFillTx/>
              <a:latin typeface="Century Gothic" panose="020B0502020202020204"/>
              <a:ea typeface="+mj-ea"/>
              <a:cs typeface="+mj-cs"/>
            </a:endParaRPr>
          </a:p>
        </p:txBody>
      </p:sp>
    </p:spTree>
    <p:extLst>
      <p:ext uri="{BB962C8B-B14F-4D97-AF65-F5344CB8AC3E}">
        <p14:creationId xmlns:p14="http://schemas.microsoft.com/office/powerpoint/2010/main" val="23300868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id="{BCAAF9C1-F1ED-37F1-A4C2-FA8CE2171672}"/>
              </a:ext>
            </a:extLst>
          </p:cNvPr>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150126"/>
            <a:ext cx="12192000" cy="6858000"/>
          </a:xfrm>
          <a:prstGeom prst="rect">
            <a:avLst/>
          </a:prstGeom>
        </p:spPr>
      </p:pic>
      <p:sp>
        <p:nvSpPr>
          <p:cNvPr id="4" name="Título 1"/>
          <p:cNvSpPr txBox="1">
            <a:spLocks/>
          </p:cNvSpPr>
          <p:nvPr/>
        </p:nvSpPr>
        <p:spPr>
          <a:xfrm>
            <a:off x="295146" y="0"/>
            <a:ext cx="9731723" cy="112688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solidFill>
                  <a:srgbClr val="FFC000"/>
                </a:solidFill>
              </a:rPr>
              <a:t>La </a:t>
            </a:r>
            <a:r>
              <a:rPr lang="en-US" b="1" dirty="0" err="1" smtClean="0">
                <a:solidFill>
                  <a:srgbClr val="FFC000"/>
                </a:solidFill>
              </a:rPr>
              <a:t>Ofrenda</a:t>
            </a:r>
            <a:r>
              <a:rPr lang="en-US" b="1" dirty="0" smtClean="0">
                <a:solidFill>
                  <a:srgbClr val="FFC000"/>
                </a:solidFill>
              </a:rPr>
              <a:t> </a:t>
            </a:r>
            <a:r>
              <a:rPr lang="en-US" b="1" dirty="0" err="1" smtClean="0">
                <a:solidFill>
                  <a:srgbClr val="FFC000"/>
                </a:solidFill>
              </a:rPr>
              <a:t>Comible</a:t>
            </a:r>
            <a:endParaRPr lang="en-US" b="1" dirty="0">
              <a:solidFill>
                <a:srgbClr val="FFC000"/>
              </a:solidFill>
            </a:endParaRPr>
          </a:p>
        </p:txBody>
      </p:sp>
      <p:sp>
        <p:nvSpPr>
          <p:cNvPr id="5" name="Título 1"/>
          <p:cNvSpPr txBox="1">
            <a:spLocks/>
          </p:cNvSpPr>
          <p:nvPr/>
        </p:nvSpPr>
        <p:spPr>
          <a:xfrm>
            <a:off x="423972" y="-613958"/>
            <a:ext cx="10932135" cy="760258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spcBef>
                <a:spcPts val="1800"/>
              </a:spcBef>
            </a:pPr>
            <a:endParaRPr lang="es-ES" sz="3600" b="1" dirty="0">
              <a:latin typeface="Calibri" panose="020F0502020204030204" pitchFamily="34" charset="0"/>
              <a:cs typeface="Calibri" panose="020F0502020204030204" pitchFamily="34" charset="0"/>
            </a:endParaRPr>
          </a:p>
          <a:p>
            <a:pPr algn="just">
              <a:spcBef>
                <a:spcPts val="1800"/>
              </a:spcBef>
            </a:pPr>
            <a:endParaRPr lang="es-ES" sz="3600" b="1" dirty="0">
              <a:latin typeface="Calibri" panose="020F0502020204030204" pitchFamily="34" charset="0"/>
              <a:cs typeface="Calibri" panose="020F0502020204030204" pitchFamily="34" charset="0"/>
            </a:endParaRPr>
          </a:p>
          <a:p>
            <a:pPr lvl="0" algn="just" defTabSz="457200">
              <a:lnSpc>
                <a:spcPct val="100000"/>
              </a:lnSpc>
              <a:spcBef>
                <a:spcPts val="1000"/>
              </a:spcBef>
              <a:buClr>
                <a:srgbClr val="1E5155">
                  <a:lumMod val="40000"/>
                  <a:lumOff val="60000"/>
                </a:srgbClr>
              </a:buClr>
              <a:buSzPct val="80000"/>
              <a:defRPr/>
            </a:pPr>
            <a:r>
              <a:rPr lang="es-ES" sz="3600" b="1" dirty="0" smtClean="0">
                <a:solidFill>
                  <a:prstClr val="white"/>
                </a:solidFill>
                <a:latin typeface="Century Gothic" panose="020B0502020202020204"/>
              </a:rPr>
              <a:t>“¡Qué cuadro más afectivo del Hombre de Dolores!” ¡Cuán perico a la misma vida! Las mejores espigas del mejor maíz en la planicie de Israel son cortadas mientras están aún verdes; y en vez de dejar que se maduren en la suave brisa, y bajo un sol generoso, son secados por el ardiente fuego. Fue así que la única humanidad pura que alguna vez anduvo sobre la tierra fue desperdiciada durante tres años y medio por el calor de la ira que Él nunca mereció.</a:t>
            </a:r>
            <a:endParaRPr kumimoji="0" lang="es-ES" sz="3600" b="1" i="0" u="none" strike="noStrike" kern="1200" cap="none" spc="0" normalizeH="0" baseline="0" noProof="0" dirty="0">
              <a:ln>
                <a:noFill/>
              </a:ln>
              <a:solidFill>
                <a:srgbClr val="FFC000"/>
              </a:solidFill>
              <a:effectLst/>
              <a:uLnTx/>
              <a:uFillTx/>
              <a:latin typeface="Century Gothic" panose="020B0502020202020204"/>
              <a:ea typeface="+mj-ea"/>
              <a:cs typeface="+mj-cs"/>
            </a:endParaRPr>
          </a:p>
        </p:txBody>
      </p:sp>
    </p:spTree>
    <p:extLst>
      <p:ext uri="{BB962C8B-B14F-4D97-AF65-F5344CB8AC3E}">
        <p14:creationId xmlns:p14="http://schemas.microsoft.com/office/powerpoint/2010/main" val="23300868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id="{BCAAF9C1-F1ED-37F1-A4C2-FA8CE2171672}"/>
              </a:ext>
            </a:extLst>
          </p:cNvPr>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150126"/>
            <a:ext cx="12192000" cy="6858000"/>
          </a:xfrm>
          <a:prstGeom prst="rect">
            <a:avLst/>
          </a:prstGeom>
        </p:spPr>
      </p:pic>
      <p:sp>
        <p:nvSpPr>
          <p:cNvPr id="4" name="Título 1"/>
          <p:cNvSpPr txBox="1">
            <a:spLocks/>
          </p:cNvSpPr>
          <p:nvPr/>
        </p:nvSpPr>
        <p:spPr>
          <a:xfrm>
            <a:off x="295146" y="0"/>
            <a:ext cx="9731723" cy="112688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solidFill>
                  <a:srgbClr val="FFC000"/>
                </a:solidFill>
              </a:rPr>
              <a:t>La </a:t>
            </a:r>
            <a:r>
              <a:rPr lang="en-US" b="1" dirty="0" err="1" smtClean="0">
                <a:solidFill>
                  <a:srgbClr val="FFC000"/>
                </a:solidFill>
              </a:rPr>
              <a:t>Ofrenda</a:t>
            </a:r>
            <a:r>
              <a:rPr lang="en-US" b="1" dirty="0" smtClean="0">
                <a:solidFill>
                  <a:srgbClr val="FFC000"/>
                </a:solidFill>
              </a:rPr>
              <a:t> </a:t>
            </a:r>
            <a:r>
              <a:rPr lang="en-US" b="1" dirty="0" err="1" smtClean="0">
                <a:solidFill>
                  <a:srgbClr val="FFC000"/>
                </a:solidFill>
              </a:rPr>
              <a:t>Comible</a:t>
            </a:r>
            <a:endParaRPr lang="en-US" b="1" dirty="0">
              <a:solidFill>
                <a:srgbClr val="FFC000"/>
              </a:solidFill>
            </a:endParaRPr>
          </a:p>
        </p:txBody>
      </p:sp>
      <p:sp>
        <p:nvSpPr>
          <p:cNvPr id="5" name="Título 1"/>
          <p:cNvSpPr txBox="1">
            <a:spLocks/>
          </p:cNvSpPr>
          <p:nvPr/>
        </p:nvSpPr>
        <p:spPr>
          <a:xfrm>
            <a:off x="423972" y="-613958"/>
            <a:ext cx="10932135" cy="760258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spcBef>
                <a:spcPts val="1800"/>
              </a:spcBef>
            </a:pPr>
            <a:endParaRPr lang="es-ES" sz="3600" b="1" dirty="0">
              <a:latin typeface="Calibri" panose="020F0502020204030204" pitchFamily="34" charset="0"/>
              <a:cs typeface="Calibri" panose="020F0502020204030204" pitchFamily="34" charset="0"/>
            </a:endParaRPr>
          </a:p>
          <a:p>
            <a:pPr algn="just">
              <a:spcBef>
                <a:spcPts val="1800"/>
              </a:spcBef>
            </a:pPr>
            <a:endParaRPr lang="es-ES" sz="3600" b="1" dirty="0">
              <a:latin typeface="Calibri" panose="020F0502020204030204" pitchFamily="34" charset="0"/>
              <a:cs typeface="Calibri" panose="020F0502020204030204" pitchFamily="34" charset="0"/>
            </a:endParaRPr>
          </a:p>
          <a:p>
            <a:pPr lvl="0" algn="just" defTabSz="457200">
              <a:lnSpc>
                <a:spcPct val="100000"/>
              </a:lnSpc>
              <a:spcBef>
                <a:spcPts val="1000"/>
              </a:spcBef>
              <a:buClr>
                <a:srgbClr val="1E5155">
                  <a:lumMod val="40000"/>
                  <a:lumOff val="60000"/>
                </a:srgbClr>
              </a:buClr>
              <a:buSzPct val="80000"/>
              <a:defRPr/>
            </a:pPr>
            <a:r>
              <a:rPr lang="es-ES" sz="3600" b="1" dirty="0" smtClean="0">
                <a:solidFill>
                  <a:prstClr val="white"/>
                </a:solidFill>
                <a:latin typeface="Century Gothic" panose="020B0502020202020204"/>
              </a:rPr>
              <a:t>Mientras obedecía de noche y día, con toda su alma y fuerza, la ardiente ira de Dios estaba secando su figura. “El grano desmenuzado de las espigas”, representa las contusiones y los golpes que recibiera como preparación para el altar. </a:t>
            </a:r>
            <a:r>
              <a:rPr lang="es-ES" sz="3600" b="1" dirty="0" smtClean="0">
                <a:solidFill>
                  <a:srgbClr val="FFC000"/>
                </a:solidFill>
                <a:latin typeface="Century Gothic" panose="020B0502020202020204"/>
              </a:rPr>
              <a:t>“Y aunque era Hijo, por lo que padeció aprendió la obediencia”. Hebreos 5:8. </a:t>
            </a:r>
            <a:r>
              <a:rPr lang="es-ES" sz="3600" b="1" dirty="0" smtClean="0">
                <a:solidFill>
                  <a:prstClr val="white"/>
                </a:solidFill>
                <a:latin typeface="Century Gothic" panose="020B0502020202020204"/>
              </a:rPr>
              <a:t>Fue después  de  esta  preparación  que  Él  era  una  perfecta  ofrenda  de  carne, completamente devoto, cuerpo y sustancia, al Señor.</a:t>
            </a:r>
            <a:endParaRPr kumimoji="0" lang="es-ES" sz="3600" b="1" i="0" u="none" strike="noStrike" kern="1200" cap="none" spc="0" normalizeH="0" baseline="0" noProof="0" dirty="0">
              <a:ln>
                <a:noFill/>
              </a:ln>
              <a:solidFill>
                <a:srgbClr val="FFC000"/>
              </a:solidFill>
              <a:effectLst/>
              <a:uLnTx/>
              <a:uFillTx/>
              <a:latin typeface="Century Gothic" panose="020B0502020202020204"/>
              <a:ea typeface="+mj-ea"/>
              <a:cs typeface="+mj-cs"/>
            </a:endParaRPr>
          </a:p>
        </p:txBody>
      </p:sp>
    </p:spTree>
    <p:extLst>
      <p:ext uri="{BB962C8B-B14F-4D97-AF65-F5344CB8AC3E}">
        <p14:creationId xmlns:p14="http://schemas.microsoft.com/office/powerpoint/2010/main" val="23300868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id="{BCAAF9C1-F1ED-37F1-A4C2-FA8CE2171672}"/>
              </a:ext>
            </a:extLst>
          </p:cNvPr>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150126"/>
            <a:ext cx="12192000" cy="6858000"/>
          </a:xfrm>
          <a:prstGeom prst="rect">
            <a:avLst/>
          </a:prstGeom>
        </p:spPr>
      </p:pic>
      <p:sp>
        <p:nvSpPr>
          <p:cNvPr id="4" name="Título 1"/>
          <p:cNvSpPr txBox="1">
            <a:spLocks/>
          </p:cNvSpPr>
          <p:nvPr/>
        </p:nvSpPr>
        <p:spPr>
          <a:xfrm>
            <a:off x="295146" y="0"/>
            <a:ext cx="9731723" cy="112688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solidFill>
                  <a:srgbClr val="FFC000"/>
                </a:solidFill>
              </a:rPr>
              <a:t>La </a:t>
            </a:r>
            <a:r>
              <a:rPr lang="en-US" b="1" dirty="0" err="1" smtClean="0">
                <a:solidFill>
                  <a:srgbClr val="FFC000"/>
                </a:solidFill>
              </a:rPr>
              <a:t>Ofrenda</a:t>
            </a:r>
            <a:r>
              <a:rPr lang="en-US" b="1" dirty="0" smtClean="0">
                <a:solidFill>
                  <a:srgbClr val="FFC000"/>
                </a:solidFill>
              </a:rPr>
              <a:t> </a:t>
            </a:r>
            <a:r>
              <a:rPr lang="en-US" b="1" dirty="0" err="1" smtClean="0">
                <a:solidFill>
                  <a:srgbClr val="FFC000"/>
                </a:solidFill>
              </a:rPr>
              <a:t>Comible</a:t>
            </a:r>
            <a:endParaRPr lang="en-US" b="1" dirty="0">
              <a:solidFill>
                <a:srgbClr val="FFC000"/>
              </a:solidFill>
            </a:endParaRPr>
          </a:p>
        </p:txBody>
      </p:sp>
      <p:sp>
        <p:nvSpPr>
          <p:cNvPr id="5" name="Título 1"/>
          <p:cNvSpPr txBox="1">
            <a:spLocks/>
          </p:cNvSpPr>
          <p:nvPr/>
        </p:nvSpPr>
        <p:spPr>
          <a:xfrm>
            <a:off x="423972" y="-613958"/>
            <a:ext cx="10932135" cy="760258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spcBef>
                <a:spcPts val="1800"/>
              </a:spcBef>
            </a:pPr>
            <a:endParaRPr lang="es-ES" sz="3600" b="1" dirty="0">
              <a:latin typeface="Calibri" panose="020F0502020204030204" pitchFamily="34" charset="0"/>
              <a:cs typeface="Calibri" panose="020F0502020204030204" pitchFamily="34" charset="0"/>
            </a:endParaRPr>
          </a:p>
          <a:p>
            <a:pPr algn="just">
              <a:spcBef>
                <a:spcPts val="1800"/>
              </a:spcBef>
            </a:pPr>
            <a:endParaRPr lang="es-ES" sz="3600" b="1" dirty="0">
              <a:latin typeface="Calibri" panose="020F0502020204030204" pitchFamily="34" charset="0"/>
              <a:cs typeface="Calibri" panose="020F0502020204030204" pitchFamily="34" charset="0"/>
            </a:endParaRPr>
          </a:p>
          <a:p>
            <a:pPr lvl="0" algn="just" defTabSz="457200">
              <a:lnSpc>
                <a:spcPct val="100000"/>
              </a:lnSpc>
              <a:spcBef>
                <a:spcPts val="1000"/>
              </a:spcBef>
              <a:buClr>
                <a:srgbClr val="1E5155">
                  <a:lumMod val="40000"/>
                  <a:lumOff val="60000"/>
                </a:srgbClr>
              </a:buClr>
              <a:buSzPct val="80000"/>
              <a:defRPr/>
            </a:pPr>
            <a:r>
              <a:rPr lang="es-ES" sz="3600" b="1" dirty="0" smtClean="0">
                <a:solidFill>
                  <a:prstClr val="white"/>
                </a:solidFill>
                <a:latin typeface="Century Gothic" panose="020B0502020202020204"/>
              </a:rPr>
              <a:t>“En todo esto Él es Primicias”, insinuando que muchos más seguirán. Él las primicias, entonces todos los que son iguales a Él. Debemos conformarnos a Jesús en todas las cosas; y aquí se nos enseña que debemos parecerle en dedicación propia – renunciamiento propio. Debemos agradar al Padre, así como Él nos dejó un ejemplo, diciendo: </a:t>
            </a:r>
            <a:r>
              <a:rPr lang="es-ES" sz="3600" b="1" dirty="0" smtClean="0">
                <a:solidFill>
                  <a:srgbClr val="FFC000"/>
                </a:solidFill>
                <a:latin typeface="Century Gothic" panose="020B0502020202020204"/>
              </a:rPr>
              <a:t>“yo hago siempre lo que le agrada”. Juan 8:29. </a:t>
            </a:r>
            <a:r>
              <a:rPr lang="es-ES" sz="3600" b="1" dirty="0" smtClean="0">
                <a:solidFill>
                  <a:prstClr val="white"/>
                </a:solidFill>
                <a:latin typeface="Century Gothic" panose="020B0502020202020204"/>
              </a:rPr>
              <a:t>Aún bajo el cielo más negro”.</a:t>
            </a:r>
            <a:endParaRPr kumimoji="0" lang="es-ES" sz="3600" b="1" i="0" u="none" strike="noStrike" kern="1200" cap="none" spc="0" normalizeH="0" baseline="0" noProof="0" dirty="0">
              <a:ln>
                <a:noFill/>
              </a:ln>
              <a:solidFill>
                <a:srgbClr val="FFC000"/>
              </a:solidFill>
              <a:effectLst/>
              <a:uLnTx/>
              <a:uFillTx/>
              <a:latin typeface="Century Gothic" panose="020B0502020202020204"/>
              <a:ea typeface="+mj-ea"/>
              <a:cs typeface="+mj-cs"/>
            </a:endParaRPr>
          </a:p>
        </p:txBody>
      </p:sp>
    </p:spTree>
    <p:extLst>
      <p:ext uri="{BB962C8B-B14F-4D97-AF65-F5344CB8AC3E}">
        <p14:creationId xmlns:p14="http://schemas.microsoft.com/office/powerpoint/2010/main" val="23300868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id="{BCAAF9C1-F1ED-37F1-A4C2-FA8CE2171672}"/>
              </a:ext>
            </a:extLst>
          </p:cNvPr>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150126"/>
            <a:ext cx="12192000" cy="6858000"/>
          </a:xfrm>
          <a:prstGeom prst="rect">
            <a:avLst/>
          </a:prstGeom>
        </p:spPr>
      </p:pic>
      <p:sp>
        <p:nvSpPr>
          <p:cNvPr id="4" name="Título 1"/>
          <p:cNvSpPr txBox="1">
            <a:spLocks/>
          </p:cNvSpPr>
          <p:nvPr/>
        </p:nvSpPr>
        <p:spPr>
          <a:xfrm>
            <a:off x="295146" y="0"/>
            <a:ext cx="9731723" cy="112688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solidFill>
                  <a:srgbClr val="FFC000"/>
                </a:solidFill>
              </a:rPr>
              <a:t>La </a:t>
            </a:r>
            <a:r>
              <a:rPr lang="en-US" b="1" dirty="0" err="1" smtClean="0">
                <a:solidFill>
                  <a:srgbClr val="FFC000"/>
                </a:solidFill>
              </a:rPr>
              <a:t>Ofrenda</a:t>
            </a:r>
            <a:r>
              <a:rPr lang="en-US" b="1" dirty="0" smtClean="0">
                <a:solidFill>
                  <a:srgbClr val="FFC000"/>
                </a:solidFill>
              </a:rPr>
              <a:t> </a:t>
            </a:r>
            <a:r>
              <a:rPr lang="en-US" b="1" dirty="0" err="1" smtClean="0">
                <a:solidFill>
                  <a:srgbClr val="FFC000"/>
                </a:solidFill>
              </a:rPr>
              <a:t>Comible</a:t>
            </a:r>
            <a:endParaRPr lang="en-US" b="1" dirty="0">
              <a:solidFill>
                <a:srgbClr val="FFC000"/>
              </a:solidFill>
            </a:endParaRPr>
          </a:p>
        </p:txBody>
      </p:sp>
      <p:sp>
        <p:nvSpPr>
          <p:cNvPr id="5" name="Título 1"/>
          <p:cNvSpPr txBox="1">
            <a:spLocks/>
          </p:cNvSpPr>
          <p:nvPr/>
        </p:nvSpPr>
        <p:spPr>
          <a:xfrm>
            <a:off x="423972" y="-613958"/>
            <a:ext cx="10932135" cy="760258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spcBef>
                <a:spcPts val="1800"/>
              </a:spcBef>
            </a:pPr>
            <a:endParaRPr lang="es-ES" sz="3600" b="1" dirty="0">
              <a:latin typeface="Calibri" panose="020F0502020204030204" pitchFamily="34" charset="0"/>
              <a:cs typeface="Calibri" panose="020F0502020204030204" pitchFamily="34" charset="0"/>
            </a:endParaRPr>
          </a:p>
          <a:p>
            <a:pPr algn="just">
              <a:spcBef>
                <a:spcPts val="1800"/>
              </a:spcBef>
            </a:pPr>
            <a:endParaRPr lang="es-ES" sz="3600" b="1" dirty="0">
              <a:latin typeface="Calibri" panose="020F0502020204030204" pitchFamily="34" charset="0"/>
              <a:cs typeface="Calibri" panose="020F0502020204030204" pitchFamily="34" charset="0"/>
            </a:endParaRPr>
          </a:p>
          <a:p>
            <a:pPr lvl="0" algn="just" defTabSz="457200">
              <a:lnSpc>
                <a:spcPct val="100000"/>
              </a:lnSpc>
              <a:spcBef>
                <a:spcPts val="1000"/>
              </a:spcBef>
              <a:buClr>
                <a:srgbClr val="1E5155">
                  <a:lumMod val="40000"/>
                  <a:lumOff val="60000"/>
                </a:srgbClr>
              </a:buClr>
              <a:buSzPct val="80000"/>
              <a:defRPr/>
            </a:pPr>
            <a:r>
              <a:rPr lang="es-ES" sz="3600" b="1" dirty="0" smtClean="0">
                <a:solidFill>
                  <a:prstClr val="white"/>
                </a:solidFill>
                <a:latin typeface="Century Gothic" panose="020B0502020202020204"/>
              </a:rPr>
              <a:t>La ofrenda de carne tipificaba la entrega completa al Señor de todo lo que tenemos, y todo lo que somos. Esta ofrenda siempre era ofrecida junto con el sacrificio de algún animal, demostrando así la relación entre el perdón del pecado y la consagración al Señor. Es después del perdón de los pecados de un individuo que este coloca todo sobre el altar para ser consumido en el servicio de Dios.</a:t>
            </a:r>
            <a:endParaRPr kumimoji="0" lang="es-ES" sz="3600" b="1" i="0" u="none" strike="noStrike" kern="1200" cap="none" spc="0" normalizeH="0" baseline="0" noProof="0" dirty="0">
              <a:ln>
                <a:noFill/>
              </a:ln>
              <a:solidFill>
                <a:srgbClr val="FFC000"/>
              </a:solidFill>
              <a:effectLst/>
              <a:uLnTx/>
              <a:uFillTx/>
              <a:latin typeface="Century Gothic" panose="020B0502020202020204"/>
              <a:ea typeface="+mj-ea"/>
              <a:cs typeface="+mj-cs"/>
            </a:endParaRPr>
          </a:p>
        </p:txBody>
      </p:sp>
    </p:spTree>
    <p:extLst>
      <p:ext uri="{BB962C8B-B14F-4D97-AF65-F5344CB8AC3E}">
        <p14:creationId xmlns:p14="http://schemas.microsoft.com/office/powerpoint/2010/main" val="23300868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id="{BCAAF9C1-F1ED-37F1-A4C2-FA8CE2171672}"/>
              </a:ext>
            </a:extLst>
          </p:cNvPr>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150126"/>
            <a:ext cx="12192000" cy="6858000"/>
          </a:xfrm>
          <a:prstGeom prst="rect">
            <a:avLst/>
          </a:prstGeom>
        </p:spPr>
      </p:pic>
      <p:sp>
        <p:nvSpPr>
          <p:cNvPr id="4" name="Título 1"/>
          <p:cNvSpPr txBox="1">
            <a:spLocks/>
          </p:cNvSpPr>
          <p:nvPr/>
        </p:nvSpPr>
        <p:spPr>
          <a:xfrm>
            <a:off x="295146" y="0"/>
            <a:ext cx="9731723" cy="112688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solidFill>
                  <a:srgbClr val="FFC000"/>
                </a:solidFill>
              </a:rPr>
              <a:t>La </a:t>
            </a:r>
            <a:r>
              <a:rPr lang="en-US" b="1" dirty="0" err="1" smtClean="0">
                <a:solidFill>
                  <a:srgbClr val="FFC000"/>
                </a:solidFill>
              </a:rPr>
              <a:t>Ofrenda</a:t>
            </a:r>
            <a:r>
              <a:rPr lang="en-US" b="1" dirty="0" smtClean="0">
                <a:solidFill>
                  <a:srgbClr val="FFC000"/>
                </a:solidFill>
              </a:rPr>
              <a:t> </a:t>
            </a:r>
            <a:r>
              <a:rPr lang="en-US" b="1" dirty="0" err="1" smtClean="0">
                <a:solidFill>
                  <a:srgbClr val="FFC000"/>
                </a:solidFill>
              </a:rPr>
              <a:t>Comible</a:t>
            </a:r>
            <a:endParaRPr lang="en-US" b="1" dirty="0">
              <a:solidFill>
                <a:srgbClr val="FFC000"/>
              </a:solidFill>
            </a:endParaRPr>
          </a:p>
        </p:txBody>
      </p:sp>
      <p:sp>
        <p:nvSpPr>
          <p:cNvPr id="5" name="Título 1"/>
          <p:cNvSpPr txBox="1">
            <a:spLocks/>
          </p:cNvSpPr>
          <p:nvPr/>
        </p:nvSpPr>
        <p:spPr>
          <a:xfrm>
            <a:off x="423972" y="-613958"/>
            <a:ext cx="10932135" cy="760258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spcBef>
                <a:spcPts val="1800"/>
              </a:spcBef>
            </a:pPr>
            <a:endParaRPr lang="es-ES" sz="3600" b="1" dirty="0">
              <a:latin typeface="Calibri" panose="020F0502020204030204" pitchFamily="34" charset="0"/>
              <a:cs typeface="Calibri" panose="020F0502020204030204" pitchFamily="34" charset="0"/>
            </a:endParaRPr>
          </a:p>
          <a:p>
            <a:pPr algn="just">
              <a:spcBef>
                <a:spcPts val="1800"/>
              </a:spcBef>
            </a:pPr>
            <a:endParaRPr lang="es-ES" sz="3600" b="1" dirty="0">
              <a:latin typeface="Calibri" panose="020F0502020204030204" pitchFamily="34" charset="0"/>
              <a:cs typeface="Calibri" panose="020F0502020204030204" pitchFamily="34" charset="0"/>
            </a:endParaRPr>
          </a:p>
          <a:p>
            <a:pPr lvl="0" algn="just" defTabSz="457200">
              <a:lnSpc>
                <a:spcPct val="100000"/>
              </a:lnSpc>
              <a:spcBef>
                <a:spcPts val="1000"/>
              </a:spcBef>
              <a:buClr>
                <a:srgbClr val="1E5155">
                  <a:lumMod val="40000"/>
                  <a:lumOff val="60000"/>
                </a:srgbClr>
              </a:buClr>
              <a:buSzPct val="80000"/>
              <a:defRPr/>
            </a:pPr>
            <a:r>
              <a:rPr lang="es-ES" sz="4000" b="1" dirty="0" smtClean="0">
                <a:solidFill>
                  <a:prstClr val="white"/>
                </a:solidFill>
                <a:latin typeface="Century Gothic" panose="020B0502020202020204"/>
              </a:rPr>
              <a:t>En la ofrenda de carne, al igual que la ofrenda por el pecado, se había hecho provisión para el pobre. La clase pudiente horneaba su ofrenda de carne en un horno; el individuo de circunstancias moderadas, sobre “sartén” mientras que las tortas horneadas por la clase pobre se hacía en una “cazuela”, pero todas eran igualmente aceptadas. </a:t>
            </a:r>
            <a:r>
              <a:rPr lang="es-ES" sz="4000" b="1" dirty="0" smtClean="0">
                <a:solidFill>
                  <a:srgbClr val="FFC000"/>
                </a:solidFill>
                <a:latin typeface="Century Gothic" panose="020B0502020202020204"/>
              </a:rPr>
              <a:t>Levítico 2:4-8.</a:t>
            </a:r>
            <a:endParaRPr kumimoji="0" lang="es-ES" sz="4000" b="1" i="0" u="none" strike="noStrike" kern="1200" cap="none" spc="0" normalizeH="0" baseline="0" noProof="0" dirty="0">
              <a:ln>
                <a:noFill/>
              </a:ln>
              <a:solidFill>
                <a:srgbClr val="FFC000"/>
              </a:solidFill>
              <a:effectLst/>
              <a:uLnTx/>
              <a:uFillTx/>
              <a:latin typeface="Century Gothic" panose="020B0502020202020204"/>
              <a:ea typeface="+mj-ea"/>
              <a:cs typeface="+mj-cs"/>
            </a:endParaRPr>
          </a:p>
        </p:txBody>
      </p:sp>
    </p:spTree>
    <p:extLst>
      <p:ext uri="{BB962C8B-B14F-4D97-AF65-F5344CB8AC3E}">
        <p14:creationId xmlns:p14="http://schemas.microsoft.com/office/powerpoint/2010/main" val="23300868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1" name="Picture 180">
            <a:extLst>
              <a:ext uri="{FF2B5EF4-FFF2-40B4-BE49-F238E27FC236}">
                <a16:creationId xmlns:a16="http://schemas.microsoft.com/office/drawing/2014/main" id="{41B68C77-138E-4BF7-A276-BD0C78A4219F}"/>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cstate="print">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83" name="Picture 182">
            <a:extLst>
              <a:ext uri="{FF2B5EF4-FFF2-40B4-BE49-F238E27FC236}">
                <a16:creationId xmlns:a16="http://schemas.microsoft.com/office/drawing/2014/main" id="{7C268552-D473-46ED-B1B8-422042C4DEF1}"/>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cstate="print">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85" name="Oval 184">
            <a:extLst>
              <a:ext uri="{FF2B5EF4-FFF2-40B4-BE49-F238E27FC236}">
                <a16:creationId xmlns:a16="http://schemas.microsoft.com/office/drawing/2014/main" id="{4AC0CD9D-7610-4620-93B4-798CCD9AB58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87" name="Picture 186">
            <a:extLst>
              <a:ext uri="{FF2B5EF4-FFF2-40B4-BE49-F238E27FC236}">
                <a16:creationId xmlns:a16="http://schemas.microsoft.com/office/drawing/2014/main" id="{B9238B3E-24AA-439A-B527-6C5DF6D72145}"/>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cstate="print">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89" name="Picture 188">
            <a:extLst>
              <a:ext uri="{FF2B5EF4-FFF2-40B4-BE49-F238E27FC236}">
                <a16:creationId xmlns:a16="http://schemas.microsoft.com/office/drawing/2014/main" id="{69F01145-BEA3-4CBF-AA21-10077B948CA8}"/>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cstate="print">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5" name="14 Rectángulo"/>
          <p:cNvSpPr/>
          <p:nvPr/>
        </p:nvSpPr>
        <p:spPr>
          <a:xfrm>
            <a:off x="0" y="0"/>
            <a:ext cx="12192000" cy="189411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ES"/>
          </a:p>
        </p:txBody>
      </p:sp>
      <p:sp>
        <p:nvSpPr>
          <p:cNvPr id="191" name="Rectangle 190">
            <a:extLst>
              <a:ext uri="{FF2B5EF4-FFF2-40B4-BE49-F238E27FC236}">
                <a16:creationId xmlns:a16="http://schemas.microsoft.com/office/drawing/2014/main" id="{DE4D62F9-188E-4530-84C2-24BDEE4BEB8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ítulo 1"/>
          <p:cNvSpPr>
            <a:spLocks noGrp="1"/>
          </p:cNvSpPr>
          <p:nvPr>
            <p:ph type="title"/>
          </p:nvPr>
        </p:nvSpPr>
        <p:spPr>
          <a:xfrm>
            <a:off x="1535055" y="457201"/>
            <a:ext cx="8549470" cy="773974"/>
          </a:xfrm>
        </p:spPr>
        <p:txBody>
          <a:bodyPr vert="horz" lIns="91440" tIns="45720" rIns="91440" bIns="45720" rtlCol="0" anchor="b">
            <a:normAutofit/>
          </a:bodyPr>
          <a:lstStyle/>
          <a:p>
            <a:pPr>
              <a:lnSpc>
                <a:spcPct val="90000"/>
              </a:lnSpc>
            </a:pPr>
            <a:r>
              <a:rPr lang="es-ES" sz="4400" b="1" dirty="0" smtClean="0">
                <a:solidFill>
                  <a:srgbClr val="EBEBEB"/>
                </a:solidFill>
              </a:rPr>
              <a:t>La Ofrenda Comible</a:t>
            </a:r>
            <a:endParaRPr lang="en-US" sz="4200" b="0" i="0" kern="1200" dirty="0">
              <a:solidFill>
                <a:srgbClr val="EBEBEB"/>
              </a:solidFill>
              <a:latin typeface="+mj-lt"/>
              <a:ea typeface="+mj-ea"/>
              <a:cs typeface="+mj-cs"/>
            </a:endParaRPr>
          </a:p>
        </p:txBody>
      </p:sp>
      <p:sp>
        <p:nvSpPr>
          <p:cNvPr id="197" name="Rectangle 196">
            <a:extLst>
              <a:ext uri="{FF2B5EF4-FFF2-40B4-BE49-F238E27FC236}">
                <a16:creationId xmlns:a16="http://schemas.microsoft.com/office/drawing/2014/main" id="{EA1C8458-DBAA-4D00-98AC-E9890360D5F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026" name="Picture 2"/>
          <p:cNvPicPr>
            <a:picLocks noChangeAspect="1" noChangeArrowheads="1"/>
          </p:cNvPicPr>
          <p:nvPr/>
        </p:nvPicPr>
        <p:blipFill>
          <a:blip r:embed="rId6" cstate="print"/>
          <a:srcRect l="13353" t="33036" r="11651" b="19286"/>
          <a:stretch>
            <a:fillRect/>
          </a:stretch>
        </p:blipFill>
        <p:spPr bwMode="auto">
          <a:xfrm>
            <a:off x="0" y="1881051"/>
            <a:ext cx="12170034" cy="5146766"/>
          </a:xfrm>
          <a:prstGeom prst="rect">
            <a:avLst/>
          </a:prstGeom>
          <a:noFill/>
          <a:ln w="9525">
            <a:noFill/>
            <a:miter lim="800000"/>
            <a:headEnd/>
            <a:tailEnd/>
          </a:ln>
        </p:spPr>
      </p:pic>
    </p:spTree>
    <p:extLst>
      <p:ext uri="{BB962C8B-B14F-4D97-AF65-F5344CB8AC3E}">
        <p14:creationId xmlns:p14="http://schemas.microsoft.com/office/powerpoint/2010/main" val="22984600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4">
            <a:extLst>
              <a:ext uri="{FF2B5EF4-FFF2-40B4-BE49-F238E27FC236}">
                <a16:creationId xmlns:a16="http://schemas.microsoft.com/office/drawing/2014/main" id="{2D8FDD8E-CD0E-8DAD-43A3-9A5B7F55511E}"/>
              </a:ext>
            </a:extLst>
          </p:cNvPr>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12061" y="0"/>
            <a:ext cx="12192000" cy="6858000"/>
          </a:xfrm>
          <a:prstGeom prst="rect">
            <a:avLst/>
          </a:prstGeom>
        </p:spPr>
      </p:pic>
      <p:sp>
        <p:nvSpPr>
          <p:cNvPr id="4" name="CuadroTexto 3">
            <a:extLst>
              <a:ext uri="{FF2B5EF4-FFF2-40B4-BE49-F238E27FC236}">
                <a16:creationId xmlns:a16="http://schemas.microsoft.com/office/drawing/2014/main" id="{B7F75417-8BC0-431B-9DD0-3952FEF3CE45}"/>
              </a:ext>
            </a:extLst>
          </p:cNvPr>
          <p:cNvSpPr txBox="1"/>
          <p:nvPr/>
        </p:nvSpPr>
        <p:spPr>
          <a:xfrm>
            <a:off x="258289" y="1483351"/>
            <a:ext cx="5157427" cy="1384995"/>
          </a:xfrm>
          <a:prstGeom prst="rect">
            <a:avLst/>
          </a:prstGeom>
          <a:noFill/>
        </p:spPr>
        <p:txBody>
          <a:bodyPr wrap="square" rtlCol="0">
            <a:spAutoFit/>
          </a:bodyPr>
          <a:lstStyle/>
          <a:p>
            <a:pPr lvl="0" algn="just" defTabSz="457200">
              <a:defRPr/>
            </a:pPr>
            <a:r>
              <a:rPr lang="es-ES" sz="2800" dirty="0" smtClean="0"/>
              <a:t>La levadura y la miel no se permitían en las ofrendas de carne debido a</a:t>
            </a:r>
            <a:endParaRPr kumimoji="0" lang="es-ES" sz="2800" b="0" i="0" u="none" strike="noStrike" kern="1200" cap="none" spc="0" normalizeH="0" baseline="0" noProof="0" dirty="0">
              <a:ln>
                <a:noFill/>
              </a:ln>
              <a:solidFill>
                <a:prstClr val="white"/>
              </a:solidFill>
              <a:effectLst/>
              <a:uLnTx/>
              <a:uFillTx/>
              <a:latin typeface="Calibri" panose="020F0502020204030204"/>
            </a:endParaRPr>
          </a:p>
        </p:txBody>
      </p:sp>
      <p:sp>
        <p:nvSpPr>
          <p:cNvPr id="5" name="CuadroTexto 4">
            <a:extLst>
              <a:ext uri="{FF2B5EF4-FFF2-40B4-BE49-F238E27FC236}">
                <a16:creationId xmlns:a16="http://schemas.microsoft.com/office/drawing/2014/main" id="{2B80B65F-4774-4B34-B211-5F7CCD9DB0D1}"/>
              </a:ext>
            </a:extLst>
          </p:cNvPr>
          <p:cNvSpPr txBox="1"/>
          <p:nvPr/>
        </p:nvSpPr>
        <p:spPr>
          <a:xfrm>
            <a:off x="357360" y="532076"/>
            <a:ext cx="4915382" cy="954107"/>
          </a:xfrm>
          <a:prstGeom prst="rect">
            <a:avLst/>
          </a:prstGeom>
          <a:noFill/>
        </p:spPr>
        <p:txBody>
          <a:bodyPr wrap="square" rtlCol="0">
            <a:spAutoFit/>
          </a:bodyPr>
          <a:lstStyle/>
          <a:p>
            <a:pPr lvl="0" defTabSz="457200">
              <a:defRPr/>
            </a:pPr>
            <a:r>
              <a:rPr lang="es-ES" sz="2800" dirty="0" smtClean="0"/>
              <a:t>Las ofrendas comibles no incluían</a:t>
            </a:r>
            <a:endParaRPr kumimoji="0" lang="es-ES" sz="2800" b="0" i="0" u="none" strike="noStrike" kern="1200" cap="none" spc="0" normalizeH="0" baseline="0" noProof="0" dirty="0">
              <a:ln>
                <a:noFill/>
              </a:ln>
              <a:solidFill>
                <a:prstClr val="white"/>
              </a:solidFill>
              <a:effectLst/>
              <a:uLnTx/>
              <a:uFillTx/>
              <a:latin typeface="Calibri" panose="020F0502020204030204"/>
            </a:endParaRPr>
          </a:p>
        </p:txBody>
      </p:sp>
      <p:sp>
        <p:nvSpPr>
          <p:cNvPr id="6" name="CuadroTexto 5">
            <a:extLst>
              <a:ext uri="{FF2B5EF4-FFF2-40B4-BE49-F238E27FC236}">
                <a16:creationId xmlns:a16="http://schemas.microsoft.com/office/drawing/2014/main" id="{3C95100F-E8B5-4CF3-9E17-D707427B80EE}"/>
              </a:ext>
            </a:extLst>
          </p:cNvPr>
          <p:cNvSpPr txBox="1"/>
          <p:nvPr/>
        </p:nvSpPr>
        <p:spPr>
          <a:xfrm>
            <a:off x="330475" y="3645418"/>
            <a:ext cx="4803412" cy="1384995"/>
          </a:xfrm>
          <a:prstGeom prst="rect">
            <a:avLst/>
          </a:prstGeom>
          <a:noFill/>
        </p:spPr>
        <p:txBody>
          <a:bodyPr wrap="square" rtlCol="0">
            <a:spAutoFit/>
          </a:bodyPr>
          <a:lstStyle/>
          <a:p>
            <a:pPr lvl="0" algn="just" defTabSz="457200">
              <a:defRPr/>
            </a:pPr>
            <a:r>
              <a:rPr lang="es-ES" sz="2800" dirty="0" smtClean="0"/>
              <a:t>La ofrenda de carne era comúnmente ofrecida junto con</a:t>
            </a:r>
            <a:endParaRPr kumimoji="0" lang="es-ES" sz="2800" b="0" i="0" u="none" strike="noStrike" kern="1200" cap="none" spc="0" normalizeH="0" baseline="0" noProof="0" dirty="0">
              <a:ln>
                <a:noFill/>
              </a:ln>
              <a:solidFill>
                <a:prstClr val="white"/>
              </a:solidFill>
              <a:effectLst/>
              <a:uLnTx/>
              <a:uFillTx/>
              <a:latin typeface="Calibri" panose="020F0502020204030204"/>
            </a:endParaRPr>
          </a:p>
        </p:txBody>
      </p:sp>
      <p:sp>
        <p:nvSpPr>
          <p:cNvPr id="7" name="CuadroTexto 6">
            <a:extLst>
              <a:ext uri="{FF2B5EF4-FFF2-40B4-BE49-F238E27FC236}">
                <a16:creationId xmlns:a16="http://schemas.microsoft.com/office/drawing/2014/main" id="{484CE96C-CBE3-40DD-869A-7E653E50D465}"/>
              </a:ext>
            </a:extLst>
          </p:cNvPr>
          <p:cNvSpPr txBox="1"/>
          <p:nvPr/>
        </p:nvSpPr>
        <p:spPr>
          <a:xfrm>
            <a:off x="361093" y="5042118"/>
            <a:ext cx="4803412" cy="1815882"/>
          </a:xfrm>
          <a:prstGeom prst="rect">
            <a:avLst/>
          </a:prstGeom>
          <a:noFill/>
        </p:spPr>
        <p:txBody>
          <a:bodyPr wrap="square" rtlCol="0">
            <a:spAutoFit/>
          </a:bodyPr>
          <a:lstStyle/>
          <a:p>
            <a:pPr lvl="0" defTabSz="457200">
              <a:defRPr/>
            </a:pPr>
            <a:r>
              <a:rPr lang="es-ES" sz="2800" dirty="0" smtClean="0"/>
              <a:t>El grano tostado al fuego y desmenuzado en la ofrenda de las primicias simbolizaba</a:t>
            </a:r>
            <a:endParaRPr kumimoji="0" lang="es-ES" sz="2800" b="0" i="0" u="none" strike="noStrike" kern="1200" cap="none" spc="0" normalizeH="0" baseline="0" noProof="0" dirty="0">
              <a:ln>
                <a:noFill/>
              </a:ln>
              <a:solidFill>
                <a:prstClr val="white"/>
              </a:solidFill>
              <a:effectLst/>
              <a:uLnTx/>
              <a:uFillTx/>
              <a:latin typeface="Calibri" panose="020F0502020204030204"/>
            </a:endParaRPr>
          </a:p>
        </p:txBody>
      </p:sp>
      <p:sp>
        <p:nvSpPr>
          <p:cNvPr id="8" name="CuadroTexto 7">
            <a:extLst>
              <a:ext uri="{FF2B5EF4-FFF2-40B4-BE49-F238E27FC236}">
                <a16:creationId xmlns:a16="http://schemas.microsoft.com/office/drawing/2014/main" id="{BADEAE86-D7E0-4E67-860F-EC436B06AF60}"/>
              </a:ext>
            </a:extLst>
          </p:cNvPr>
          <p:cNvSpPr txBox="1"/>
          <p:nvPr/>
        </p:nvSpPr>
        <p:spPr>
          <a:xfrm>
            <a:off x="317412" y="2961408"/>
            <a:ext cx="4933015" cy="523220"/>
          </a:xfrm>
          <a:prstGeom prst="rect">
            <a:avLst/>
          </a:prstGeom>
          <a:noFill/>
        </p:spPr>
        <p:txBody>
          <a:bodyPr wrap="square" rtlCol="0">
            <a:spAutoFit/>
          </a:bodyPr>
          <a:lstStyle/>
          <a:p>
            <a:pPr lvl="0" defTabSz="457200">
              <a:defRPr/>
            </a:pPr>
            <a:r>
              <a:rPr lang="es-ES" sz="2800" dirty="0" smtClean="0"/>
              <a:t>La sal era un símbolo</a:t>
            </a:r>
            <a:endParaRPr lang="es-ES" sz="2800" dirty="0">
              <a:solidFill>
                <a:prstClr val="white"/>
              </a:solidFill>
              <a:latin typeface="Calibri" panose="020F0502020204030204"/>
            </a:endParaRPr>
          </a:p>
        </p:txBody>
      </p:sp>
      <p:sp>
        <p:nvSpPr>
          <p:cNvPr id="9" name="CuadroTexto 8">
            <a:extLst>
              <a:ext uri="{FF2B5EF4-FFF2-40B4-BE49-F238E27FC236}">
                <a16:creationId xmlns:a16="http://schemas.microsoft.com/office/drawing/2014/main" id="{DB4BBA2C-AD84-4635-BFED-A54A24D56E2B}"/>
              </a:ext>
            </a:extLst>
          </p:cNvPr>
          <p:cNvSpPr txBox="1"/>
          <p:nvPr/>
        </p:nvSpPr>
        <p:spPr>
          <a:xfrm>
            <a:off x="5668353" y="3922390"/>
            <a:ext cx="6483306" cy="1077218"/>
          </a:xfrm>
          <a:prstGeom prst="rect">
            <a:avLst/>
          </a:prstGeom>
          <a:noFill/>
        </p:spPr>
        <p:txBody>
          <a:bodyPr wrap="square" rtlCol="0">
            <a:spAutoFit/>
          </a:bodyPr>
          <a:lstStyle/>
          <a:p>
            <a:pPr lvl="0" defTabSz="457200">
              <a:defRPr/>
            </a:pPr>
            <a:r>
              <a:rPr kumimoji="0" lang="es-DO" sz="3200" b="0" i="0" u="none" strike="noStrike" kern="1200" cap="none" spc="0" normalizeH="0" baseline="0" noProof="0" dirty="0">
                <a:ln>
                  <a:noFill/>
                </a:ln>
                <a:solidFill>
                  <a:srgbClr val="FFFF00"/>
                </a:solidFill>
                <a:effectLst/>
                <a:uLnTx/>
                <a:uFillTx/>
                <a:latin typeface="Calibri" panose="020F0502020204030204"/>
                <a:ea typeface="+mn-ea"/>
                <a:cs typeface="+mn-cs"/>
              </a:rPr>
              <a:t>D. </a:t>
            </a:r>
            <a:r>
              <a:rPr lang="es-ES" sz="3200" dirty="0" smtClean="0"/>
              <a:t>La amistad y la preservación de la pureza</a:t>
            </a:r>
            <a:endParaRPr lang="es-ES" sz="3200" dirty="0">
              <a:solidFill>
                <a:prstClr val="white"/>
              </a:solidFill>
              <a:latin typeface="Calibri" panose="020F0502020204030204"/>
            </a:endParaRPr>
          </a:p>
        </p:txBody>
      </p:sp>
      <p:sp>
        <p:nvSpPr>
          <p:cNvPr id="11" name="CuadroTexto 10">
            <a:extLst>
              <a:ext uri="{FF2B5EF4-FFF2-40B4-BE49-F238E27FC236}">
                <a16:creationId xmlns:a16="http://schemas.microsoft.com/office/drawing/2014/main" id="{707CBC07-791E-485A-931D-932FDFAF0D6C}"/>
              </a:ext>
            </a:extLst>
          </p:cNvPr>
          <p:cNvSpPr txBox="1"/>
          <p:nvPr/>
        </p:nvSpPr>
        <p:spPr>
          <a:xfrm>
            <a:off x="5661943" y="362799"/>
            <a:ext cx="5332006" cy="1754326"/>
          </a:xfrm>
          <a:prstGeom prst="rect">
            <a:avLst/>
          </a:prstGeom>
          <a:noFill/>
        </p:spPr>
        <p:txBody>
          <a:bodyPr wrap="square" rtlCol="0">
            <a:spAutoFit/>
          </a:bodyPr>
          <a:lstStyle/>
          <a:p>
            <a:pPr lvl="0" defTabSz="457200">
              <a:defRPr/>
            </a:pPr>
            <a:r>
              <a:rPr kumimoji="0" lang="es-DO" sz="3200" b="0" i="0" u="none" strike="noStrike" kern="1200" cap="none" spc="0" normalizeH="0" baseline="0" noProof="0" dirty="0">
                <a:ln>
                  <a:noFill/>
                </a:ln>
                <a:solidFill>
                  <a:srgbClr val="FFFF00"/>
                </a:solidFill>
                <a:effectLst/>
                <a:uLnTx/>
                <a:uFillTx/>
                <a:latin typeface="Calibri" panose="020F0502020204030204"/>
                <a:ea typeface="+mn-ea"/>
                <a:cs typeface="+mn-cs"/>
              </a:rPr>
              <a:t>A. </a:t>
            </a:r>
            <a:r>
              <a:rPr lang="es-ES" sz="3600" dirty="0" smtClean="0"/>
              <a:t>Su asociación con la malicia y la fermentación</a:t>
            </a:r>
            <a:endParaRPr kumimoji="0" lang="es-ES" sz="3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CuadroTexto 11">
            <a:extLst>
              <a:ext uri="{FF2B5EF4-FFF2-40B4-BE49-F238E27FC236}">
                <a16:creationId xmlns:a16="http://schemas.microsoft.com/office/drawing/2014/main" id="{4D4C28EC-9574-47D6-8D4C-A2D48F991BF0}"/>
              </a:ext>
            </a:extLst>
          </p:cNvPr>
          <p:cNvSpPr txBox="1"/>
          <p:nvPr/>
        </p:nvSpPr>
        <p:spPr>
          <a:xfrm>
            <a:off x="5696977" y="3040896"/>
            <a:ext cx="6427788" cy="584775"/>
          </a:xfrm>
          <a:prstGeom prst="rect">
            <a:avLst/>
          </a:prstGeom>
          <a:noFill/>
        </p:spPr>
        <p:txBody>
          <a:bodyPr wrap="square" rtlCol="0">
            <a:spAutoFit/>
          </a:bodyPr>
          <a:lstStyle/>
          <a:p>
            <a:pPr lvl="0" defTabSz="457200">
              <a:defRPr/>
            </a:pPr>
            <a:r>
              <a:rPr kumimoji="0" lang="es-DO" sz="3200" b="0" i="0" u="none" strike="noStrike" kern="1200" cap="none" spc="0" normalizeH="0" baseline="0" noProof="0" dirty="0" smtClean="0">
                <a:ln>
                  <a:noFill/>
                </a:ln>
                <a:solidFill>
                  <a:srgbClr val="FFFF00"/>
                </a:solidFill>
                <a:effectLst/>
                <a:uLnTx/>
                <a:uFillTx/>
                <a:latin typeface="Calibri" panose="020F0502020204030204"/>
                <a:ea typeface="+mn-ea"/>
                <a:cs typeface="+mn-cs"/>
              </a:rPr>
              <a:t>C. </a:t>
            </a:r>
            <a:r>
              <a:rPr lang="es-ES" sz="3200" dirty="0" smtClean="0"/>
              <a:t>El holocausto diario</a:t>
            </a:r>
            <a:endParaRPr kumimoji="0" lang="es-E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CuadroTexto 12">
            <a:extLst>
              <a:ext uri="{FF2B5EF4-FFF2-40B4-BE49-F238E27FC236}">
                <a16:creationId xmlns:a16="http://schemas.microsoft.com/office/drawing/2014/main" id="{570408FA-21B6-4E50-A2CA-A06FB9771535}"/>
              </a:ext>
            </a:extLst>
          </p:cNvPr>
          <p:cNvSpPr txBox="1"/>
          <p:nvPr/>
        </p:nvSpPr>
        <p:spPr>
          <a:xfrm>
            <a:off x="5677506" y="5704918"/>
            <a:ext cx="6181510" cy="1015663"/>
          </a:xfrm>
          <a:prstGeom prst="rect">
            <a:avLst/>
          </a:prstGeom>
          <a:noFill/>
        </p:spPr>
        <p:txBody>
          <a:bodyPr wrap="square" rtlCol="0">
            <a:spAutoFit/>
          </a:bodyPr>
          <a:lstStyle/>
          <a:p>
            <a:pPr lvl="0">
              <a:defRPr/>
            </a:pPr>
            <a:r>
              <a:rPr kumimoji="0" lang="es-DO" sz="3200" b="0" i="0" u="none" strike="noStrike" kern="1200" cap="none" spc="0" normalizeH="0" baseline="0" noProof="0" dirty="0">
                <a:ln>
                  <a:noFill/>
                </a:ln>
                <a:solidFill>
                  <a:srgbClr val="FFFF00"/>
                </a:solidFill>
                <a:effectLst/>
                <a:uLnTx/>
                <a:uFillTx/>
                <a:latin typeface="Calibri" panose="020F0502020204030204"/>
                <a:ea typeface="+mn-ea"/>
                <a:cs typeface="+mn-cs"/>
              </a:rPr>
              <a:t>F. </a:t>
            </a:r>
            <a:r>
              <a:rPr lang="es-ES" sz="2800" dirty="0" smtClean="0"/>
              <a:t>El sufrimiento de Cristo bajo la ira divina</a:t>
            </a:r>
            <a:endParaRPr lang="es-ES" sz="2400" dirty="0">
              <a:solidFill>
                <a:prstClr val="white"/>
              </a:solidFill>
              <a:latin typeface="Calibri" panose="020F0502020204030204"/>
            </a:endParaRPr>
          </a:p>
        </p:txBody>
      </p:sp>
      <p:sp>
        <p:nvSpPr>
          <p:cNvPr id="14" name="CuadroTexto 13">
            <a:extLst>
              <a:ext uri="{FF2B5EF4-FFF2-40B4-BE49-F238E27FC236}">
                <a16:creationId xmlns:a16="http://schemas.microsoft.com/office/drawing/2014/main" id="{D52AD20F-C77A-4B88-B6A1-2718AE27E03B}"/>
              </a:ext>
            </a:extLst>
          </p:cNvPr>
          <p:cNvSpPr txBox="1"/>
          <p:nvPr/>
        </p:nvSpPr>
        <p:spPr>
          <a:xfrm>
            <a:off x="5604760" y="2139921"/>
            <a:ext cx="7260234" cy="1015663"/>
          </a:xfrm>
          <a:prstGeom prst="rect">
            <a:avLst/>
          </a:prstGeom>
          <a:noFill/>
        </p:spPr>
        <p:txBody>
          <a:bodyPr wrap="square" rtlCol="0">
            <a:spAutoFit/>
          </a:bodyPr>
          <a:lstStyle/>
          <a:p>
            <a:pPr>
              <a:defRPr/>
            </a:pPr>
            <a:r>
              <a:rPr lang="es-DO" sz="3200" dirty="0">
                <a:solidFill>
                  <a:srgbClr val="FFFF00"/>
                </a:solidFill>
                <a:latin typeface="Calibri" panose="020F0502020204030204"/>
              </a:rPr>
              <a:t>B</a:t>
            </a:r>
            <a:r>
              <a:rPr kumimoji="0" lang="es-DO" sz="3200" b="0" i="0" u="none" strike="noStrike" kern="1200" cap="none" spc="0" normalizeH="0" baseline="0" noProof="0" dirty="0" smtClean="0">
                <a:ln>
                  <a:noFill/>
                </a:ln>
                <a:solidFill>
                  <a:srgbClr val="FFFF00"/>
                </a:solidFill>
                <a:effectLst/>
                <a:uLnTx/>
                <a:uFillTx/>
                <a:latin typeface="Calibri" panose="020F0502020204030204"/>
                <a:ea typeface="+mn-ea"/>
                <a:cs typeface="+mn-cs"/>
              </a:rPr>
              <a:t>.</a:t>
            </a:r>
            <a:r>
              <a:rPr lang="es-ES" sz="3200" dirty="0" smtClean="0">
                <a:solidFill>
                  <a:prstClr val="white"/>
                </a:solidFill>
              </a:rPr>
              <a:t> </a:t>
            </a:r>
            <a:r>
              <a:rPr lang="es-ES" sz="3200" dirty="0" smtClean="0"/>
              <a:t>La ofrenda por el pecado</a:t>
            </a:r>
            <a:endParaRPr lang="es-ES" sz="3200" dirty="0" smtClean="0">
              <a:solidFill>
                <a:prstClr val="white"/>
              </a:solidFill>
              <a:latin typeface="Calibri" panose="020F0502020204030204"/>
            </a:endParaRPr>
          </a:p>
          <a:p>
            <a:pPr lvl="0">
              <a:defRPr/>
            </a:pPr>
            <a:endParaRPr kumimoji="0" lang="es-E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CuadroTexto 8">
            <a:extLst>
              <a:ext uri="{FF2B5EF4-FFF2-40B4-BE49-F238E27FC236}">
                <a16:creationId xmlns:a16="http://schemas.microsoft.com/office/drawing/2014/main" id="{DB4BBA2C-AD84-4635-BFED-A54A24D56E2B}"/>
              </a:ext>
            </a:extLst>
          </p:cNvPr>
          <p:cNvSpPr txBox="1"/>
          <p:nvPr/>
        </p:nvSpPr>
        <p:spPr>
          <a:xfrm>
            <a:off x="5681800" y="4915039"/>
            <a:ext cx="6483306" cy="584775"/>
          </a:xfrm>
          <a:prstGeom prst="rect">
            <a:avLst/>
          </a:prstGeom>
          <a:noFill/>
        </p:spPr>
        <p:txBody>
          <a:bodyPr wrap="square" rtlCol="0">
            <a:spAutoFit/>
          </a:bodyPr>
          <a:lstStyle/>
          <a:p>
            <a:pPr lvl="0" defTabSz="457200">
              <a:defRPr/>
            </a:pPr>
            <a:r>
              <a:rPr lang="es-DO" sz="3200" dirty="0" smtClean="0">
                <a:solidFill>
                  <a:srgbClr val="FFFF00"/>
                </a:solidFill>
                <a:latin typeface="Calibri" panose="020F0502020204030204"/>
              </a:rPr>
              <a:t>E</a:t>
            </a:r>
            <a:r>
              <a:rPr kumimoji="0" lang="es-DO" sz="3200" b="0" i="0" u="none" strike="noStrike" kern="1200" cap="none" spc="0" normalizeH="0" baseline="0" noProof="0" dirty="0" smtClean="0">
                <a:ln>
                  <a:noFill/>
                </a:ln>
                <a:solidFill>
                  <a:srgbClr val="FFFF00"/>
                </a:solidFill>
                <a:effectLst/>
                <a:uLnTx/>
                <a:uFillTx/>
                <a:latin typeface="Calibri" panose="020F0502020204030204"/>
                <a:ea typeface="+mn-ea"/>
                <a:cs typeface="+mn-cs"/>
              </a:rPr>
              <a:t>. </a:t>
            </a:r>
            <a:r>
              <a:rPr lang="es-ES" sz="3200" dirty="0" smtClean="0"/>
              <a:t>Carne ni sangre</a:t>
            </a:r>
            <a:endParaRPr kumimoji="0" lang="es-E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3721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mph" presetSubtype="0" fill="hold" grpId="0" nodeType="clickEffect">
                                  <p:stCondLst>
                                    <p:cond delay="0"/>
                                  </p:stCondLst>
                                  <p:childTnLst>
                                    <p:animClr clrSpc="hsl" dir="cw">
                                      <p:cBhvr override="childStyle">
                                        <p:cTn id="10" dur="500" fill="hold"/>
                                        <p:tgtEl>
                                          <p:spTgt spid="16"/>
                                        </p:tgtEl>
                                        <p:attrNameLst>
                                          <p:attrName>style.color</p:attrName>
                                        </p:attrNameLst>
                                      </p:cBhvr>
                                      <p:by>
                                        <p:hsl h="7200000" s="0" l="0"/>
                                      </p:by>
                                    </p:animClr>
                                    <p:animClr clrSpc="hsl" dir="cw">
                                      <p:cBhvr>
                                        <p:cTn id="11" dur="500" fill="hold"/>
                                        <p:tgtEl>
                                          <p:spTgt spid="16"/>
                                        </p:tgtEl>
                                        <p:attrNameLst>
                                          <p:attrName>fillcolor</p:attrName>
                                        </p:attrNameLst>
                                      </p:cBhvr>
                                      <p:by>
                                        <p:hsl h="7200000" s="0" l="0"/>
                                      </p:by>
                                    </p:animClr>
                                    <p:animClr clrSpc="hsl" dir="cw">
                                      <p:cBhvr>
                                        <p:cTn id="12" dur="500" fill="hold"/>
                                        <p:tgtEl>
                                          <p:spTgt spid="16"/>
                                        </p:tgtEl>
                                        <p:attrNameLst>
                                          <p:attrName>stroke.color</p:attrName>
                                        </p:attrNameLst>
                                      </p:cBhvr>
                                      <p:by>
                                        <p:hsl h="7200000" s="0" l="0"/>
                                      </p:by>
                                    </p:animClr>
                                    <p:set>
                                      <p:cBhvr>
                                        <p:cTn id="13" dur="500" fill="hold"/>
                                        <p:tgtEl>
                                          <p:spTgt spid="16"/>
                                        </p:tgtEl>
                                        <p:attrNameLst>
                                          <p:attrName>fill.type</p:attrName>
                                        </p:attrNameLst>
                                      </p:cBhvr>
                                      <p:to>
                                        <p:strVal val="solid"/>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1" presetClass="emph" presetSubtype="0" fill="hold" grpId="0" nodeType="clickEffect">
                                  <p:stCondLst>
                                    <p:cond delay="0"/>
                                  </p:stCondLst>
                                  <p:childTnLst>
                                    <p:animClr clrSpc="hsl" dir="cw">
                                      <p:cBhvr override="childStyle">
                                        <p:cTn id="21" dur="500" fill="hold"/>
                                        <p:tgtEl>
                                          <p:spTgt spid="11"/>
                                        </p:tgtEl>
                                        <p:attrNameLst>
                                          <p:attrName>style.color</p:attrName>
                                        </p:attrNameLst>
                                      </p:cBhvr>
                                      <p:by>
                                        <p:hsl h="7200000" s="0" l="0"/>
                                      </p:by>
                                    </p:animClr>
                                    <p:animClr clrSpc="hsl" dir="cw">
                                      <p:cBhvr>
                                        <p:cTn id="22" dur="500" fill="hold"/>
                                        <p:tgtEl>
                                          <p:spTgt spid="11"/>
                                        </p:tgtEl>
                                        <p:attrNameLst>
                                          <p:attrName>fillcolor</p:attrName>
                                        </p:attrNameLst>
                                      </p:cBhvr>
                                      <p:by>
                                        <p:hsl h="7200000" s="0" l="0"/>
                                      </p:by>
                                    </p:animClr>
                                    <p:animClr clrSpc="hsl" dir="cw">
                                      <p:cBhvr>
                                        <p:cTn id="23" dur="500" fill="hold"/>
                                        <p:tgtEl>
                                          <p:spTgt spid="11"/>
                                        </p:tgtEl>
                                        <p:attrNameLst>
                                          <p:attrName>stroke.color</p:attrName>
                                        </p:attrNameLst>
                                      </p:cBhvr>
                                      <p:by>
                                        <p:hsl h="7200000" s="0" l="0"/>
                                      </p:by>
                                    </p:animClr>
                                    <p:set>
                                      <p:cBhvr>
                                        <p:cTn id="24" dur="500" fill="hold"/>
                                        <p:tgtEl>
                                          <p:spTgt spid="11"/>
                                        </p:tgtEl>
                                        <p:attrNameLst>
                                          <p:attrName>fill.type</p:attrName>
                                        </p:attrNameLst>
                                      </p:cBhvr>
                                      <p:to>
                                        <p:strVal val="solid"/>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1" presetClass="emph" presetSubtype="0" fill="hold" grpId="0" nodeType="clickEffect">
                                  <p:stCondLst>
                                    <p:cond delay="0"/>
                                  </p:stCondLst>
                                  <p:childTnLst>
                                    <p:animClr clrSpc="hsl" dir="cw">
                                      <p:cBhvr override="childStyle">
                                        <p:cTn id="32" dur="500" fill="hold"/>
                                        <p:tgtEl>
                                          <p:spTgt spid="9"/>
                                        </p:tgtEl>
                                        <p:attrNameLst>
                                          <p:attrName>style.color</p:attrName>
                                        </p:attrNameLst>
                                      </p:cBhvr>
                                      <p:by>
                                        <p:hsl h="7200000" s="0" l="0"/>
                                      </p:by>
                                    </p:animClr>
                                    <p:animClr clrSpc="hsl" dir="cw">
                                      <p:cBhvr>
                                        <p:cTn id="33" dur="500" fill="hold"/>
                                        <p:tgtEl>
                                          <p:spTgt spid="9"/>
                                        </p:tgtEl>
                                        <p:attrNameLst>
                                          <p:attrName>fillcolor</p:attrName>
                                        </p:attrNameLst>
                                      </p:cBhvr>
                                      <p:by>
                                        <p:hsl h="7200000" s="0" l="0"/>
                                      </p:by>
                                    </p:animClr>
                                    <p:animClr clrSpc="hsl" dir="cw">
                                      <p:cBhvr>
                                        <p:cTn id="34" dur="500" fill="hold"/>
                                        <p:tgtEl>
                                          <p:spTgt spid="9"/>
                                        </p:tgtEl>
                                        <p:attrNameLst>
                                          <p:attrName>stroke.color</p:attrName>
                                        </p:attrNameLst>
                                      </p:cBhvr>
                                      <p:by>
                                        <p:hsl h="7200000" s="0" l="0"/>
                                      </p:by>
                                    </p:animClr>
                                    <p:set>
                                      <p:cBhvr>
                                        <p:cTn id="35" dur="500" fill="hold"/>
                                        <p:tgtEl>
                                          <p:spTgt spid="9"/>
                                        </p:tgtEl>
                                        <p:attrNameLst>
                                          <p:attrName>fill.type</p:attrName>
                                        </p:attrNameLst>
                                      </p:cBhvr>
                                      <p:to>
                                        <p:strVal val="solid"/>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1" presetClass="emph" presetSubtype="0" fill="hold" grpId="0" nodeType="clickEffect">
                                  <p:stCondLst>
                                    <p:cond delay="0"/>
                                  </p:stCondLst>
                                  <p:childTnLst>
                                    <p:animClr clrSpc="hsl" dir="cw">
                                      <p:cBhvr override="childStyle">
                                        <p:cTn id="43" dur="500" fill="hold"/>
                                        <p:tgtEl>
                                          <p:spTgt spid="12"/>
                                        </p:tgtEl>
                                        <p:attrNameLst>
                                          <p:attrName>style.color</p:attrName>
                                        </p:attrNameLst>
                                      </p:cBhvr>
                                      <p:by>
                                        <p:hsl h="7200000" s="0" l="0"/>
                                      </p:by>
                                    </p:animClr>
                                    <p:animClr clrSpc="hsl" dir="cw">
                                      <p:cBhvr>
                                        <p:cTn id="44" dur="500" fill="hold"/>
                                        <p:tgtEl>
                                          <p:spTgt spid="12"/>
                                        </p:tgtEl>
                                        <p:attrNameLst>
                                          <p:attrName>fillcolor</p:attrName>
                                        </p:attrNameLst>
                                      </p:cBhvr>
                                      <p:by>
                                        <p:hsl h="7200000" s="0" l="0"/>
                                      </p:by>
                                    </p:animClr>
                                    <p:animClr clrSpc="hsl" dir="cw">
                                      <p:cBhvr>
                                        <p:cTn id="45" dur="500" fill="hold"/>
                                        <p:tgtEl>
                                          <p:spTgt spid="12"/>
                                        </p:tgtEl>
                                        <p:attrNameLst>
                                          <p:attrName>stroke.color</p:attrName>
                                        </p:attrNameLst>
                                      </p:cBhvr>
                                      <p:by>
                                        <p:hsl h="7200000" s="0" l="0"/>
                                      </p:by>
                                    </p:animClr>
                                    <p:set>
                                      <p:cBhvr>
                                        <p:cTn id="46" dur="500" fill="hold"/>
                                        <p:tgtEl>
                                          <p:spTgt spid="12"/>
                                        </p:tgtEl>
                                        <p:attrNameLst>
                                          <p:attrName>fill.type</p:attrName>
                                        </p:attrNameLst>
                                      </p:cBhvr>
                                      <p:to>
                                        <p:strVal val="solid"/>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1" presetClass="emph" presetSubtype="0" fill="hold" nodeType="clickEffect">
                                  <p:stCondLst>
                                    <p:cond delay="0"/>
                                  </p:stCondLst>
                                  <p:childTnLst>
                                    <p:animClr clrSpc="hsl" dir="cw">
                                      <p:cBhvr override="childStyle">
                                        <p:cTn id="54" dur="500" fill="hold"/>
                                        <p:tgtEl>
                                          <p:spTgt spid="13"/>
                                        </p:tgtEl>
                                        <p:attrNameLst>
                                          <p:attrName>style.color</p:attrName>
                                        </p:attrNameLst>
                                      </p:cBhvr>
                                      <p:by>
                                        <p:hsl h="7200000" s="0" l="0"/>
                                      </p:by>
                                    </p:animClr>
                                    <p:animClr clrSpc="hsl" dir="cw">
                                      <p:cBhvr>
                                        <p:cTn id="55" dur="500" fill="hold"/>
                                        <p:tgtEl>
                                          <p:spTgt spid="13"/>
                                        </p:tgtEl>
                                        <p:attrNameLst>
                                          <p:attrName>fillcolor</p:attrName>
                                        </p:attrNameLst>
                                      </p:cBhvr>
                                      <p:by>
                                        <p:hsl h="7200000" s="0" l="0"/>
                                      </p:by>
                                    </p:animClr>
                                    <p:animClr clrSpc="hsl" dir="cw">
                                      <p:cBhvr>
                                        <p:cTn id="56" dur="500" fill="hold"/>
                                        <p:tgtEl>
                                          <p:spTgt spid="13"/>
                                        </p:tgtEl>
                                        <p:attrNameLst>
                                          <p:attrName>stroke.color</p:attrName>
                                        </p:attrNameLst>
                                      </p:cBhvr>
                                      <p:by>
                                        <p:hsl h="7200000" s="0" l="0"/>
                                      </p:by>
                                    </p:animClr>
                                    <p:set>
                                      <p:cBhvr>
                                        <p:cTn id="57" dur="500" fill="hold"/>
                                        <p:tgtEl>
                                          <p:spTgt spid="1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p:bldP spid="9" grpId="0"/>
      <p:bldP spid="11" grpId="0"/>
      <p:bldP spid="12" grpId="0"/>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3">
            <a:extLst>
              <a:ext uri="{FF2B5EF4-FFF2-40B4-BE49-F238E27FC236}">
                <a16:creationId xmlns:a16="http://schemas.microsoft.com/office/drawing/2014/main" id="{0047927D-8278-105D-702C-2B24C0BC0638}"/>
              </a:ext>
            </a:extLst>
          </p:cNvPr>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CuadroTexto 1">
            <a:extLst>
              <a:ext uri="{FF2B5EF4-FFF2-40B4-BE49-F238E27FC236}">
                <a16:creationId xmlns:a16="http://schemas.microsoft.com/office/drawing/2014/main" id="{E575D3F2-26D6-77A2-D051-73489A17DA74}"/>
              </a:ext>
            </a:extLst>
          </p:cNvPr>
          <p:cNvSpPr txBox="1"/>
          <p:nvPr/>
        </p:nvSpPr>
        <p:spPr>
          <a:xfrm>
            <a:off x="5833241" y="561028"/>
            <a:ext cx="6045898" cy="3046988"/>
          </a:xfrm>
          <a:prstGeom prst="rect">
            <a:avLst/>
          </a:prstGeom>
          <a:noFill/>
        </p:spPr>
        <p:txBody>
          <a:bodyPr wrap="square" rtlCol="0">
            <a:spAutoFit/>
          </a:bodyPr>
          <a:lstStyle/>
          <a:p>
            <a:pPr defTabSz="457200"/>
            <a:r>
              <a:rPr lang="es-DO" sz="4800" b="1" dirty="0" smtClean="0">
                <a:solidFill>
                  <a:srgbClr val="FFFF00"/>
                </a:solidFill>
                <a:latin typeface="Century Gothic" panose="020B0502020202020204"/>
              </a:rPr>
              <a:t>¿Quieres </a:t>
            </a:r>
            <a:r>
              <a:rPr lang="es-DO" sz="4800" b="1" smtClean="0">
                <a:solidFill>
                  <a:srgbClr val="FFFF00"/>
                </a:solidFill>
                <a:latin typeface="Century Gothic" panose="020B0502020202020204"/>
              </a:rPr>
              <a:t>rendir todo tu ser </a:t>
            </a:r>
            <a:r>
              <a:rPr lang="es-DO" sz="4800" b="1" dirty="0" smtClean="0">
                <a:solidFill>
                  <a:srgbClr val="FFFF00"/>
                </a:solidFill>
                <a:latin typeface="Century Gothic" panose="020B0502020202020204"/>
              </a:rPr>
              <a:t>a la obra del Señor Jesucristo? </a:t>
            </a:r>
            <a:endParaRPr lang="en-US" sz="4800" b="1" dirty="0">
              <a:solidFill>
                <a:srgbClr val="FFFF00"/>
              </a:solidFill>
              <a:latin typeface="Century Gothic" panose="020B0502020202020204"/>
            </a:endParaRPr>
          </a:p>
        </p:txBody>
      </p:sp>
    </p:spTree>
    <p:extLst>
      <p:ext uri="{BB962C8B-B14F-4D97-AF65-F5344CB8AC3E}">
        <p14:creationId xmlns:p14="http://schemas.microsoft.com/office/powerpoint/2010/main" val="23035356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id="{BCAAF9C1-F1ED-37F1-A4C2-FA8CE2171672}"/>
              </a:ext>
            </a:extLst>
          </p:cNvPr>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ítulo 1"/>
          <p:cNvSpPr txBox="1">
            <a:spLocks/>
          </p:cNvSpPr>
          <p:nvPr/>
        </p:nvSpPr>
        <p:spPr>
          <a:xfrm>
            <a:off x="342336" y="290503"/>
            <a:ext cx="11382703" cy="567746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7200" b="1" dirty="0">
                <a:solidFill>
                  <a:schemeClr val="accent2">
                    <a:lumMod val="40000"/>
                    <a:lumOff val="60000"/>
                  </a:schemeClr>
                </a:solidFill>
              </a:rPr>
              <a:t>Sección </a:t>
            </a:r>
            <a:r>
              <a:rPr lang="es-ES" sz="7200" b="1" dirty="0" smtClean="0">
                <a:solidFill>
                  <a:schemeClr val="accent2">
                    <a:lumMod val="40000"/>
                    <a:lumOff val="60000"/>
                  </a:schemeClr>
                </a:solidFill>
              </a:rPr>
              <a:t>V: Ofrendas Varias</a:t>
            </a:r>
            <a:r>
              <a:rPr lang="es-DO" sz="7200" b="1" dirty="0"/>
              <a:t/>
            </a:r>
            <a:br>
              <a:rPr lang="es-DO" sz="7200" b="1" dirty="0"/>
            </a:br>
            <a:r>
              <a:rPr lang="es-DO" sz="4000" b="1" dirty="0"/>
              <a:t/>
            </a:r>
            <a:br>
              <a:rPr lang="es-DO" sz="4000" b="1" dirty="0"/>
            </a:br>
            <a:r>
              <a:rPr lang="es-ES" sz="6600" b="1" dirty="0" smtClean="0">
                <a:solidFill>
                  <a:srgbClr val="EBEBEB"/>
                </a:solidFill>
                <a:latin typeface="Century Gothic" panose="020B0502020202020204"/>
              </a:rPr>
              <a:t>Capítulo XX: La Ofrenda Comible.</a:t>
            </a:r>
            <a:endParaRPr lang="en-US" sz="7200" b="1" dirty="0"/>
          </a:p>
        </p:txBody>
      </p:sp>
      <p:pic>
        <p:nvPicPr>
          <p:cNvPr id="5" name="4 Imagen" descr="image288.png"/>
          <p:cNvPicPr>
            <a:picLocks noChangeAspect="1"/>
          </p:cNvPicPr>
          <p:nvPr/>
        </p:nvPicPr>
        <p:blipFill>
          <a:blip r:embed="rId3" cstate="print"/>
          <a:stretch>
            <a:fillRect/>
          </a:stretch>
        </p:blipFill>
        <p:spPr>
          <a:xfrm>
            <a:off x="7767424" y="3526972"/>
            <a:ext cx="3174274" cy="317427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18801412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id="{BCAAF9C1-F1ED-37F1-A4C2-FA8CE2171672}"/>
              </a:ext>
            </a:extLst>
          </p:cNvPr>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150126"/>
            <a:ext cx="12192000" cy="6858000"/>
          </a:xfrm>
          <a:prstGeom prst="rect">
            <a:avLst/>
          </a:prstGeom>
        </p:spPr>
      </p:pic>
      <p:sp>
        <p:nvSpPr>
          <p:cNvPr id="4" name="Título 1"/>
          <p:cNvSpPr txBox="1">
            <a:spLocks/>
          </p:cNvSpPr>
          <p:nvPr/>
        </p:nvSpPr>
        <p:spPr>
          <a:xfrm>
            <a:off x="295146" y="150126"/>
            <a:ext cx="9731723" cy="112688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solidFill>
                  <a:srgbClr val="FFC000"/>
                </a:solidFill>
              </a:rPr>
              <a:t>La </a:t>
            </a:r>
            <a:r>
              <a:rPr lang="en-US" b="1" dirty="0" err="1" smtClean="0">
                <a:solidFill>
                  <a:srgbClr val="FFC000"/>
                </a:solidFill>
              </a:rPr>
              <a:t>Ofrenda</a:t>
            </a:r>
            <a:r>
              <a:rPr lang="en-US" b="1" dirty="0" smtClean="0">
                <a:solidFill>
                  <a:srgbClr val="FFC000"/>
                </a:solidFill>
              </a:rPr>
              <a:t> </a:t>
            </a:r>
            <a:r>
              <a:rPr lang="en-US" b="1" dirty="0" err="1" smtClean="0">
                <a:solidFill>
                  <a:srgbClr val="FFC000"/>
                </a:solidFill>
              </a:rPr>
              <a:t>Comible</a:t>
            </a:r>
            <a:endParaRPr lang="en-US" b="1" dirty="0">
              <a:solidFill>
                <a:srgbClr val="FFC000"/>
              </a:solidFill>
            </a:endParaRPr>
          </a:p>
        </p:txBody>
      </p:sp>
      <p:sp>
        <p:nvSpPr>
          <p:cNvPr id="5" name="Título 1"/>
          <p:cNvSpPr txBox="1">
            <a:spLocks/>
          </p:cNvSpPr>
          <p:nvPr/>
        </p:nvSpPr>
        <p:spPr>
          <a:xfrm>
            <a:off x="437035" y="0"/>
            <a:ext cx="10932135" cy="601866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spcBef>
                <a:spcPts val="1800"/>
              </a:spcBef>
            </a:pPr>
            <a:endParaRPr lang="es-ES" sz="4800" b="1" dirty="0">
              <a:latin typeface="Calibri" panose="020F0502020204030204" pitchFamily="34" charset="0"/>
              <a:cs typeface="Calibri" panose="020F0502020204030204" pitchFamily="34" charset="0"/>
            </a:endParaRPr>
          </a:p>
          <a:p>
            <a:pPr algn="just">
              <a:spcBef>
                <a:spcPts val="1800"/>
              </a:spcBef>
            </a:pPr>
            <a:endParaRPr lang="es-ES" sz="4800" b="1" dirty="0">
              <a:latin typeface="Calibri" panose="020F0502020204030204" pitchFamily="34" charset="0"/>
              <a:cs typeface="Calibri" panose="020F0502020204030204" pitchFamily="34" charset="0"/>
            </a:endParaRPr>
          </a:p>
          <a:p>
            <a:pPr lvl="0" algn="just" defTabSz="457200">
              <a:lnSpc>
                <a:spcPct val="100000"/>
              </a:lnSpc>
              <a:spcBef>
                <a:spcPts val="1000"/>
              </a:spcBef>
              <a:buClr>
                <a:srgbClr val="1E5155">
                  <a:lumMod val="40000"/>
                  <a:lumOff val="60000"/>
                </a:srgbClr>
              </a:buClr>
              <a:buSzPct val="80000"/>
              <a:defRPr/>
            </a:pPr>
            <a:r>
              <a:rPr lang="es-ES" b="1" dirty="0" smtClean="0">
                <a:solidFill>
                  <a:prstClr val="white"/>
                </a:solidFill>
                <a:latin typeface="Century Gothic" panose="020B0502020202020204"/>
              </a:rPr>
              <a:t>Daniel profetizó que Cristo </a:t>
            </a:r>
            <a:r>
              <a:rPr lang="es-ES" b="1" dirty="0" smtClean="0">
                <a:solidFill>
                  <a:srgbClr val="FFC000"/>
                </a:solidFill>
                <a:latin typeface="Century Gothic" panose="020B0502020202020204"/>
              </a:rPr>
              <a:t>“causaría que se cesaran el sacrificio y la oblación”. Daniel  9:27.</a:t>
            </a:r>
            <a:r>
              <a:rPr lang="es-ES" b="1" dirty="0" smtClean="0">
                <a:solidFill>
                  <a:prstClr val="white"/>
                </a:solidFill>
                <a:latin typeface="Century Gothic" panose="020B0502020202020204"/>
              </a:rPr>
              <a:t>  Aquí  se hace  referencia  a las  dos  grandes  divisiones de  las ofrendas:  sacrificios  con  y  sacrificios  sin  sangre.</a:t>
            </a:r>
            <a:endParaRPr kumimoji="0" lang="es-ES" sz="4400" b="1" i="0" u="none" strike="noStrike" kern="1200" cap="none" spc="0" normalizeH="0" baseline="0" noProof="0" dirty="0">
              <a:ln>
                <a:noFill/>
              </a:ln>
              <a:solidFill>
                <a:prstClr val="white"/>
              </a:solidFill>
              <a:effectLst/>
              <a:uLnTx/>
              <a:uFillTx/>
              <a:latin typeface="Century Gothic" panose="020B0502020202020204"/>
              <a:ea typeface="+mj-ea"/>
              <a:cs typeface="+mj-cs"/>
            </a:endParaRPr>
          </a:p>
        </p:txBody>
      </p:sp>
    </p:spTree>
    <p:extLst>
      <p:ext uri="{BB962C8B-B14F-4D97-AF65-F5344CB8AC3E}">
        <p14:creationId xmlns:p14="http://schemas.microsoft.com/office/powerpoint/2010/main" val="23300868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id="{BCAAF9C1-F1ED-37F1-A4C2-FA8CE2171672}"/>
              </a:ext>
            </a:extLst>
          </p:cNvPr>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150126"/>
            <a:ext cx="12192000" cy="6858000"/>
          </a:xfrm>
          <a:prstGeom prst="rect">
            <a:avLst/>
          </a:prstGeom>
        </p:spPr>
      </p:pic>
      <p:sp>
        <p:nvSpPr>
          <p:cNvPr id="4" name="Título 1"/>
          <p:cNvSpPr txBox="1">
            <a:spLocks/>
          </p:cNvSpPr>
          <p:nvPr/>
        </p:nvSpPr>
        <p:spPr>
          <a:xfrm>
            <a:off x="295146" y="150126"/>
            <a:ext cx="9731723" cy="112688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solidFill>
                  <a:srgbClr val="FFC000"/>
                </a:solidFill>
              </a:rPr>
              <a:t>La </a:t>
            </a:r>
            <a:r>
              <a:rPr lang="en-US" b="1" dirty="0" err="1" smtClean="0">
                <a:solidFill>
                  <a:srgbClr val="FFC000"/>
                </a:solidFill>
              </a:rPr>
              <a:t>Ofrenda</a:t>
            </a:r>
            <a:r>
              <a:rPr lang="en-US" b="1" dirty="0" smtClean="0">
                <a:solidFill>
                  <a:srgbClr val="FFC000"/>
                </a:solidFill>
              </a:rPr>
              <a:t> </a:t>
            </a:r>
            <a:r>
              <a:rPr lang="en-US" b="1" dirty="0" err="1" smtClean="0">
                <a:solidFill>
                  <a:srgbClr val="FFC000"/>
                </a:solidFill>
              </a:rPr>
              <a:t>Comible</a:t>
            </a:r>
            <a:endParaRPr lang="en-US" b="1" dirty="0">
              <a:solidFill>
                <a:srgbClr val="FFC000"/>
              </a:solidFill>
            </a:endParaRPr>
          </a:p>
        </p:txBody>
      </p:sp>
      <p:sp>
        <p:nvSpPr>
          <p:cNvPr id="5" name="Título 1"/>
          <p:cNvSpPr txBox="1">
            <a:spLocks/>
          </p:cNvSpPr>
          <p:nvPr/>
        </p:nvSpPr>
        <p:spPr>
          <a:xfrm>
            <a:off x="437035" y="-744584"/>
            <a:ext cx="10932135" cy="760258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spcBef>
                <a:spcPts val="1800"/>
              </a:spcBef>
            </a:pPr>
            <a:endParaRPr lang="es-ES" sz="4800" b="1" dirty="0">
              <a:latin typeface="Calibri" panose="020F0502020204030204" pitchFamily="34" charset="0"/>
              <a:cs typeface="Calibri" panose="020F0502020204030204" pitchFamily="34" charset="0"/>
            </a:endParaRPr>
          </a:p>
          <a:p>
            <a:pPr algn="just">
              <a:spcBef>
                <a:spcPts val="1800"/>
              </a:spcBef>
            </a:pPr>
            <a:endParaRPr lang="es-ES" sz="4800" b="1" dirty="0">
              <a:latin typeface="Calibri" panose="020F0502020204030204" pitchFamily="34" charset="0"/>
              <a:cs typeface="Calibri" panose="020F0502020204030204" pitchFamily="34" charset="0"/>
            </a:endParaRPr>
          </a:p>
          <a:p>
            <a:pPr lvl="0" algn="just" defTabSz="457200">
              <a:lnSpc>
                <a:spcPct val="100000"/>
              </a:lnSpc>
              <a:spcBef>
                <a:spcPts val="1000"/>
              </a:spcBef>
              <a:buClr>
                <a:srgbClr val="1E5155">
                  <a:lumMod val="40000"/>
                  <a:lumOff val="60000"/>
                </a:srgbClr>
              </a:buClr>
              <a:buSzPct val="80000"/>
              <a:defRPr/>
            </a:pPr>
            <a:r>
              <a:rPr lang="es-ES" sz="3600" b="1" dirty="0" smtClean="0">
                <a:solidFill>
                  <a:prstClr val="white"/>
                </a:solidFill>
                <a:latin typeface="Century Gothic" panose="020B0502020202020204"/>
              </a:rPr>
              <a:t>Las  ofrendas  de  carne pertenecen a la última clase. No había ni carne ni sangre en la ofrenda de carne. El significado original de la palabra “carne” según se usó por primera vez en la Biblia es “alimento”; </a:t>
            </a:r>
            <a:r>
              <a:rPr lang="es-ES" sz="3600" b="1" dirty="0" smtClean="0">
                <a:solidFill>
                  <a:srgbClr val="FFC000"/>
                </a:solidFill>
                <a:latin typeface="Century Gothic" panose="020B0502020202020204"/>
              </a:rPr>
              <a:t>Génesis 1:29 </a:t>
            </a:r>
            <a:r>
              <a:rPr lang="es-ES" sz="3600" b="1" dirty="0" smtClean="0">
                <a:solidFill>
                  <a:prstClr val="white"/>
                </a:solidFill>
                <a:latin typeface="Century Gothic" panose="020B0502020202020204"/>
              </a:rPr>
              <a:t>y en este sentido es que el término es usado en relación con esta ofrenda. La ofrenda de carne consistía de harina, aceite e incienso.  </a:t>
            </a:r>
            <a:r>
              <a:rPr lang="es-ES" sz="3600" b="1" dirty="0" smtClean="0">
                <a:solidFill>
                  <a:srgbClr val="FFC000"/>
                </a:solidFill>
                <a:latin typeface="Century Gothic" panose="020B0502020202020204"/>
              </a:rPr>
              <a:t>Levítico 2:1.</a:t>
            </a:r>
            <a:endParaRPr kumimoji="0" lang="es-ES" sz="3600" b="1" i="0" u="none" strike="noStrike" kern="1200" cap="none" spc="0" normalizeH="0" baseline="0" noProof="0" dirty="0">
              <a:ln>
                <a:noFill/>
              </a:ln>
              <a:solidFill>
                <a:srgbClr val="FFC000"/>
              </a:solidFill>
              <a:effectLst/>
              <a:uLnTx/>
              <a:uFillTx/>
              <a:latin typeface="Century Gothic" panose="020B0502020202020204"/>
              <a:ea typeface="+mj-ea"/>
              <a:cs typeface="+mj-cs"/>
            </a:endParaRPr>
          </a:p>
        </p:txBody>
      </p:sp>
    </p:spTree>
    <p:extLst>
      <p:ext uri="{BB962C8B-B14F-4D97-AF65-F5344CB8AC3E}">
        <p14:creationId xmlns:p14="http://schemas.microsoft.com/office/powerpoint/2010/main" val="23300868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id="{BCAAF9C1-F1ED-37F1-A4C2-FA8CE2171672}"/>
              </a:ext>
            </a:extLst>
          </p:cNvPr>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150126"/>
            <a:ext cx="12192000" cy="6858000"/>
          </a:xfrm>
          <a:prstGeom prst="rect">
            <a:avLst/>
          </a:prstGeom>
        </p:spPr>
      </p:pic>
      <p:sp>
        <p:nvSpPr>
          <p:cNvPr id="4" name="Título 1"/>
          <p:cNvSpPr txBox="1">
            <a:spLocks/>
          </p:cNvSpPr>
          <p:nvPr/>
        </p:nvSpPr>
        <p:spPr>
          <a:xfrm>
            <a:off x="295146" y="150126"/>
            <a:ext cx="9731723" cy="112688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solidFill>
                  <a:srgbClr val="FFC000"/>
                </a:solidFill>
              </a:rPr>
              <a:t>La </a:t>
            </a:r>
            <a:r>
              <a:rPr lang="en-US" b="1" dirty="0" err="1" smtClean="0">
                <a:solidFill>
                  <a:srgbClr val="FFC000"/>
                </a:solidFill>
              </a:rPr>
              <a:t>Ofrenda</a:t>
            </a:r>
            <a:r>
              <a:rPr lang="en-US" b="1" dirty="0" smtClean="0">
                <a:solidFill>
                  <a:srgbClr val="FFC000"/>
                </a:solidFill>
              </a:rPr>
              <a:t> </a:t>
            </a:r>
            <a:r>
              <a:rPr lang="en-US" b="1" dirty="0" err="1" smtClean="0">
                <a:solidFill>
                  <a:srgbClr val="FFC000"/>
                </a:solidFill>
              </a:rPr>
              <a:t>Comible</a:t>
            </a:r>
            <a:endParaRPr lang="en-US" b="1" dirty="0">
              <a:solidFill>
                <a:srgbClr val="FFC000"/>
              </a:solidFill>
            </a:endParaRPr>
          </a:p>
        </p:txBody>
      </p:sp>
      <p:sp>
        <p:nvSpPr>
          <p:cNvPr id="5" name="Título 1"/>
          <p:cNvSpPr txBox="1">
            <a:spLocks/>
          </p:cNvSpPr>
          <p:nvPr/>
        </p:nvSpPr>
        <p:spPr>
          <a:xfrm>
            <a:off x="437035" y="-744584"/>
            <a:ext cx="10932135" cy="760258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spcBef>
                <a:spcPts val="1800"/>
              </a:spcBef>
            </a:pPr>
            <a:endParaRPr lang="es-ES" sz="4800" b="1" dirty="0">
              <a:latin typeface="Calibri" panose="020F0502020204030204" pitchFamily="34" charset="0"/>
              <a:cs typeface="Calibri" panose="020F0502020204030204" pitchFamily="34" charset="0"/>
            </a:endParaRPr>
          </a:p>
          <a:p>
            <a:pPr algn="just">
              <a:spcBef>
                <a:spcPts val="1800"/>
              </a:spcBef>
            </a:pPr>
            <a:endParaRPr lang="es-ES" sz="4800" b="1" dirty="0">
              <a:latin typeface="Calibri" panose="020F0502020204030204" pitchFamily="34" charset="0"/>
              <a:cs typeface="Calibri" panose="020F0502020204030204" pitchFamily="34" charset="0"/>
            </a:endParaRPr>
          </a:p>
          <a:p>
            <a:pPr lvl="0" algn="just" defTabSz="457200">
              <a:lnSpc>
                <a:spcPct val="100000"/>
              </a:lnSpc>
              <a:spcBef>
                <a:spcPts val="1000"/>
              </a:spcBef>
              <a:buClr>
                <a:srgbClr val="1E5155">
                  <a:lumMod val="40000"/>
                  <a:lumOff val="60000"/>
                </a:srgbClr>
              </a:buClr>
              <a:buSzPct val="80000"/>
              <a:defRPr/>
            </a:pPr>
            <a:r>
              <a:rPr lang="es-ES" sz="3600" b="1" dirty="0" smtClean="0">
                <a:solidFill>
                  <a:prstClr val="white"/>
                </a:solidFill>
                <a:latin typeface="Century Gothic" panose="020B0502020202020204"/>
              </a:rPr>
              <a:t>En algunos casos la harina era horneada en tortas sin levadura, u obleas, antes de ser ofrecida. El pan de la ofrenda de carne nunca debía hacerse con levadura. Cada ofrenda de carne era sazonada con sal. Se hablaba de esta ofrenda como </a:t>
            </a:r>
            <a:r>
              <a:rPr lang="es-ES" sz="3600" b="1" dirty="0" smtClean="0">
                <a:solidFill>
                  <a:srgbClr val="FFC000"/>
                </a:solidFill>
                <a:latin typeface="Century Gothic" panose="020B0502020202020204"/>
              </a:rPr>
              <a:t>“es cosa santísima de las ofrendas que se queman para Jehová”. Levítico 2:4-13; 6:17.</a:t>
            </a:r>
            <a:endParaRPr kumimoji="0" lang="es-ES" sz="3600" b="1" i="0" u="none" strike="noStrike" kern="1200" cap="none" spc="0" normalizeH="0" baseline="0" noProof="0" dirty="0">
              <a:ln>
                <a:noFill/>
              </a:ln>
              <a:solidFill>
                <a:srgbClr val="FFC000"/>
              </a:solidFill>
              <a:effectLst/>
              <a:uLnTx/>
              <a:uFillTx/>
              <a:latin typeface="Century Gothic" panose="020B0502020202020204"/>
              <a:ea typeface="+mj-ea"/>
              <a:cs typeface="+mj-cs"/>
            </a:endParaRPr>
          </a:p>
        </p:txBody>
      </p:sp>
    </p:spTree>
    <p:extLst>
      <p:ext uri="{BB962C8B-B14F-4D97-AF65-F5344CB8AC3E}">
        <p14:creationId xmlns:p14="http://schemas.microsoft.com/office/powerpoint/2010/main" val="23300868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id="{BCAAF9C1-F1ED-37F1-A4C2-FA8CE2171672}"/>
              </a:ext>
            </a:extLst>
          </p:cNvPr>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150126"/>
            <a:ext cx="12192000" cy="6858000"/>
          </a:xfrm>
          <a:prstGeom prst="rect">
            <a:avLst/>
          </a:prstGeom>
        </p:spPr>
      </p:pic>
      <p:sp>
        <p:nvSpPr>
          <p:cNvPr id="4" name="Título 1"/>
          <p:cNvSpPr txBox="1">
            <a:spLocks/>
          </p:cNvSpPr>
          <p:nvPr/>
        </p:nvSpPr>
        <p:spPr>
          <a:xfrm>
            <a:off x="295146" y="150126"/>
            <a:ext cx="9731723" cy="112688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solidFill>
                  <a:srgbClr val="FFC000"/>
                </a:solidFill>
              </a:rPr>
              <a:t>La </a:t>
            </a:r>
            <a:r>
              <a:rPr lang="en-US" b="1" dirty="0" err="1" smtClean="0">
                <a:solidFill>
                  <a:srgbClr val="FFC000"/>
                </a:solidFill>
              </a:rPr>
              <a:t>Ofrenda</a:t>
            </a:r>
            <a:r>
              <a:rPr lang="en-US" b="1" dirty="0" smtClean="0">
                <a:solidFill>
                  <a:srgbClr val="FFC000"/>
                </a:solidFill>
              </a:rPr>
              <a:t> </a:t>
            </a:r>
            <a:r>
              <a:rPr lang="en-US" b="1" dirty="0" err="1" smtClean="0">
                <a:solidFill>
                  <a:srgbClr val="FFC000"/>
                </a:solidFill>
              </a:rPr>
              <a:t>Comible</a:t>
            </a:r>
            <a:endParaRPr lang="en-US" b="1" dirty="0">
              <a:solidFill>
                <a:srgbClr val="FFC000"/>
              </a:solidFill>
            </a:endParaRPr>
          </a:p>
        </p:txBody>
      </p:sp>
      <p:sp>
        <p:nvSpPr>
          <p:cNvPr id="5" name="Título 1"/>
          <p:cNvSpPr txBox="1">
            <a:spLocks/>
          </p:cNvSpPr>
          <p:nvPr/>
        </p:nvSpPr>
        <p:spPr>
          <a:xfrm>
            <a:off x="437035" y="-744584"/>
            <a:ext cx="10932135" cy="760258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spcBef>
                <a:spcPts val="1800"/>
              </a:spcBef>
            </a:pPr>
            <a:endParaRPr lang="es-ES" sz="4800" b="1" dirty="0">
              <a:latin typeface="Calibri" panose="020F0502020204030204" pitchFamily="34" charset="0"/>
              <a:cs typeface="Calibri" panose="020F0502020204030204" pitchFamily="34" charset="0"/>
            </a:endParaRPr>
          </a:p>
          <a:p>
            <a:pPr algn="just">
              <a:spcBef>
                <a:spcPts val="1800"/>
              </a:spcBef>
            </a:pPr>
            <a:endParaRPr lang="es-ES" sz="4800" b="1" dirty="0">
              <a:latin typeface="Calibri" panose="020F0502020204030204" pitchFamily="34" charset="0"/>
              <a:cs typeface="Calibri" panose="020F0502020204030204" pitchFamily="34" charset="0"/>
            </a:endParaRPr>
          </a:p>
          <a:p>
            <a:pPr lvl="0" algn="just" defTabSz="457200">
              <a:lnSpc>
                <a:spcPct val="100000"/>
              </a:lnSpc>
              <a:spcBef>
                <a:spcPts val="1000"/>
              </a:spcBef>
              <a:buClr>
                <a:srgbClr val="1E5155">
                  <a:lumMod val="40000"/>
                  <a:lumOff val="60000"/>
                </a:srgbClr>
              </a:buClr>
              <a:buSzPct val="80000"/>
              <a:defRPr/>
            </a:pPr>
            <a:r>
              <a:rPr lang="es-ES" sz="4000" b="1" dirty="0" smtClean="0">
                <a:solidFill>
                  <a:prstClr val="white"/>
                </a:solidFill>
                <a:latin typeface="Century Gothic" panose="020B0502020202020204"/>
              </a:rPr>
              <a:t>Ninguna levadura o miel era permitida en alguna de las ofrendas de carne; porque la levadura indicaba </a:t>
            </a:r>
            <a:r>
              <a:rPr lang="es-ES" sz="4000" b="1" dirty="0" smtClean="0">
                <a:solidFill>
                  <a:srgbClr val="FFC000"/>
                </a:solidFill>
                <a:latin typeface="Century Gothic" panose="020B0502020202020204"/>
              </a:rPr>
              <a:t>“malicia y de maldad”, 1 Corintios 5:8 </a:t>
            </a:r>
            <a:r>
              <a:rPr lang="es-ES" sz="4000" b="1" dirty="0" smtClean="0">
                <a:solidFill>
                  <a:prstClr val="white"/>
                </a:solidFill>
                <a:latin typeface="Century Gothic" panose="020B0502020202020204"/>
              </a:rPr>
              <a:t>y la miel se avinagra y produce fermentación.</a:t>
            </a:r>
            <a:endParaRPr kumimoji="0" lang="es-ES" sz="4000" b="1" i="0" u="none" strike="noStrike" kern="1200" cap="none" spc="0" normalizeH="0" baseline="0" noProof="0" dirty="0">
              <a:ln>
                <a:noFill/>
              </a:ln>
              <a:solidFill>
                <a:srgbClr val="FFC000"/>
              </a:solidFill>
              <a:effectLst/>
              <a:uLnTx/>
              <a:uFillTx/>
              <a:latin typeface="Century Gothic" panose="020B0502020202020204"/>
              <a:ea typeface="+mj-ea"/>
              <a:cs typeface="+mj-cs"/>
            </a:endParaRPr>
          </a:p>
        </p:txBody>
      </p:sp>
    </p:spTree>
    <p:extLst>
      <p:ext uri="{BB962C8B-B14F-4D97-AF65-F5344CB8AC3E}">
        <p14:creationId xmlns:p14="http://schemas.microsoft.com/office/powerpoint/2010/main" val="23300868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id="{BCAAF9C1-F1ED-37F1-A4C2-FA8CE2171672}"/>
              </a:ext>
            </a:extLst>
          </p:cNvPr>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150126"/>
            <a:ext cx="12192000" cy="6858000"/>
          </a:xfrm>
          <a:prstGeom prst="rect">
            <a:avLst/>
          </a:prstGeom>
        </p:spPr>
      </p:pic>
      <p:sp>
        <p:nvSpPr>
          <p:cNvPr id="4" name="Título 1"/>
          <p:cNvSpPr txBox="1">
            <a:spLocks/>
          </p:cNvSpPr>
          <p:nvPr/>
        </p:nvSpPr>
        <p:spPr>
          <a:xfrm>
            <a:off x="295146" y="150126"/>
            <a:ext cx="9731723" cy="112688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solidFill>
                  <a:srgbClr val="FFC000"/>
                </a:solidFill>
              </a:rPr>
              <a:t>La </a:t>
            </a:r>
            <a:r>
              <a:rPr lang="en-US" b="1" dirty="0" err="1" smtClean="0">
                <a:solidFill>
                  <a:srgbClr val="FFC000"/>
                </a:solidFill>
              </a:rPr>
              <a:t>Ofrenda</a:t>
            </a:r>
            <a:r>
              <a:rPr lang="en-US" b="1" dirty="0" smtClean="0">
                <a:solidFill>
                  <a:srgbClr val="FFC000"/>
                </a:solidFill>
              </a:rPr>
              <a:t> </a:t>
            </a:r>
            <a:r>
              <a:rPr lang="en-US" b="1" dirty="0" err="1" smtClean="0">
                <a:solidFill>
                  <a:srgbClr val="FFC000"/>
                </a:solidFill>
              </a:rPr>
              <a:t>Comible</a:t>
            </a:r>
            <a:endParaRPr lang="en-US" b="1" dirty="0">
              <a:solidFill>
                <a:srgbClr val="FFC000"/>
              </a:solidFill>
            </a:endParaRPr>
          </a:p>
        </p:txBody>
      </p:sp>
      <p:sp>
        <p:nvSpPr>
          <p:cNvPr id="5" name="Título 1"/>
          <p:cNvSpPr txBox="1">
            <a:spLocks/>
          </p:cNvSpPr>
          <p:nvPr/>
        </p:nvSpPr>
        <p:spPr>
          <a:xfrm>
            <a:off x="437035" y="-744584"/>
            <a:ext cx="10932135" cy="760258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spcBef>
                <a:spcPts val="1800"/>
              </a:spcBef>
            </a:pPr>
            <a:endParaRPr lang="es-ES" sz="4800" b="1" dirty="0">
              <a:latin typeface="Calibri" panose="020F0502020204030204" pitchFamily="34" charset="0"/>
              <a:cs typeface="Calibri" panose="020F0502020204030204" pitchFamily="34" charset="0"/>
            </a:endParaRPr>
          </a:p>
          <a:p>
            <a:pPr algn="just">
              <a:spcBef>
                <a:spcPts val="1800"/>
              </a:spcBef>
            </a:pPr>
            <a:endParaRPr lang="es-ES" sz="4800" b="1" dirty="0">
              <a:latin typeface="Calibri" panose="020F0502020204030204" pitchFamily="34" charset="0"/>
              <a:cs typeface="Calibri" panose="020F0502020204030204" pitchFamily="34" charset="0"/>
            </a:endParaRPr>
          </a:p>
          <a:p>
            <a:pPr lvl="0" algn="just" defTabSz="457200">
              <a:lnSpc>
                <a:spcPct val="100000"/>
              </a:lnSpc>
              <a:spcBef>
                <a:spcPts val="1000"/>
              </a:spcBef>
              <a:buClr>
                <a:srgbClr val="1E5155">
                  <a:lumMod val="40000"/>
                  <a:lumOff val="60000"/>
                </a:srgbClr>
              </a:buClr>
              <a:buSzPct val="80000"/>
              <a:defRPr/>
            </a:pPr>
            <a:r>
              <a:rPr lang="es-ES" sz="4000" b="1" dirty="0" smtClean="0">
                <a:solidFill>
                  <a:prstClr val="white"/>
                </a:solidFill>
                <a:latin typeface="Century Gothic" panose="020B0502020202020204"/>
              </a:rPr>
              <a:t>Las cualidades de la sal son directamente opuestas. La sal elimina e impide la corrupción; es también un emblema de amistad. “La sal del pacto” nunca debía ser omitida de la ofrenda de carne, recordándole así al pueblo de Dios de su cuidado protector y promesa para salvar, y que solamente la justicia de Cristo podía hacer el servicio aceptable a Dios.</a:t>
            </a:r>
            <a:endParaRPr kumimoji="0" lang="es-ES" sz="4000" b="1" i="0" u="none" strike="noStrike" kern="1200" cap="none" spc="0" normalizeH="0" baseline="0" noProof="0" dirty="0">
              <a:ln>
                <a:noFill/>
              </a:ln>
              <a:solidFill>
                <a:srgbClr val="FFC000"/>
              </a:solidFill>
              <a:effectLst/>
              <a:uLnTx/>
              <a:uFillTx/>
              <a:latin typeface="Century Gothic" panose="020B0502020202020204"/>
              <a:ea typeface="+mj-ea"/>
              <a:cs typeface="+mj-cs"/>
            </a:endParaRPr>
          </a:p>
        </p:txBody>
      </p:sp>
    </p:spTree>
    <p:extLst>
      <p:ext uri="{BB962C8B-B14F-4D97-AF65-F5344CB8AC3E}">
        <p14:creationId xmlns:p14="http://schemas.microsoft.com/office/powerpoint/2010/main" val="23300868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id="{BCAAF9C1-F1ED-37F1-A4C2-FA8CE2171672}"/>
              </a:ext>
            </a:extLst>
          </p:cNvPr>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150126"/>
            <a:ext cx="12192000" cy="6858000"/>
          </a:xfrm>
          <a:prstGeom prst="rect">
            <a:avLst/>
          </a:prstGeom>
        </p:spPr>
      </p:pic>
      <p:sp>
        <p:nvSpPr>
          <p:cNvPr id="4" name="Título 1"/>
          <p:cNvSpPr txBox="1">
            <a:spLocks/>
          </p:cNvSpPr>
          <p:nvPr/>
        </p:nvSpPr>
        <p:spPr>
          <a:xfrm>
            <a:off x="295146" y="0"/>
            <a:ext cx="9731723" cy="112688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solidFill>
                  <a:srgbClr val="FFC000"/>
                </a:solidFill>
              </a:rPr>
              <a:t>La </a:t>
            </a:r>
            <a:r>
              <a:rPr lang="en-US" b="1" dirty="0" err="1" smtClean="0">
                <a:solidFill>
                  <a:srgbClr val="FFC000"/>
                </a:solidFill>
              </a:rPr>
              <a:t>Ofrenda</a:t>
            </a:r>
            <a:r>
              <a:rPr lang="en-US" b="1" dirty="0" smtClean="0">
                <a:solidFill>
                  <a:srgbClr val="FFC000"/>
                </a:solidFill>
              </a:rPr>
              <a:t> </a:t>
            </a:r>
            <a:r>
              <a:rPr lang="en-US" b="1" dirty="0" err="1" smtClean="0">
                <a:solidFill>
                  <a:srgbClr val="FFC000"/>
                </a:solidFill>
              </a:rPr>
              <a:t>Comible</a:t>
            </a:r>
            <a:endParaRPr lang="en-US" b="1" dirty="0">
              <a:solidFill>
                <a:srgbClr val="FFC000"/>
              </a:solidFill>
            </a:endParaRPr>
          </a:p>
        </p:txBody>
      </p:sp>
      <p:sp>
        <p:nvSpPr>
          <p:cNvPr id="5" name="Título 1"/>
          <p:cNvSpPr txBox="1">
            <a:spLocks/>
          </p:cNvSpPr>
          <p:nvPr/>
        </p:nvSpPr>
        <p:spPr>
          <a:xfrm>
            <a:off x="437035" y="-744584"/>
            <a:ext cx="10932135" cy="760258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spcBef>
                <a:spcPts val="1800"/>
              </a:spcBef>
            </a:pPr>
            <a:endParaRPr lang="es-ES" sz="3600" b="1" dirty="0">
              <a:latin typeface="Calibri" panose="020F0502020204030204" pitchFamily="34" charset="0"/>
              <a:cs typeface="Calibri" panose="020F0502020204030204" pitchFamily="34" charset="0"/>
            </a:endParaRPr>
          </a:p>
          <a:p>
            <a:pPr algn="just">
              <a:spcBef>
                <a:spcPts val="1800"/>
              </a:spcBef>
            </a:pPr>
            <a:endParaRPr lang="es-ES" sz="3600" b="1" dirty="0">
              <a:latin typeface="Calibri" panose="020F0502020204030204" pitchFamily="34" charset="0"/>
              <a:cs typeface="Calibri" panose="020F0502020204030204" pitchFamily="34" charset="0"/>
            </a:endParaRPr>
          </a:p>
          <a:p>
            <a:pPr lvl="0" algn="just" defTabSz="457200">
              <a:lnSpc>
                <a:spcPct val="100000"/>
              </a:lnSpc>
              <a:spcBef>
                <a:spcPts val="1000"/>
              </a:spcBef>
              <a:buClr>
                <a:srgbClr val="1E5155">
                  <a:lumMod val="40000"/>
                  <a:lumOff val="60000"/>
                </a:srgbClr>
              </a:buClr>
              <a:buSzPct val="80000"/>
              <a:defRPr/>
            </a:pPr>
            <a:r>
              <a:rPr lang="es-ES" sz="3600" b="1" dirty="0" smtClean="0">
                <a:solidFill>
                  <a:prstClr val="white"/>
                </a:solidFill>
                <a:latin typeface="Century Gothic" panose="020B0502020202020204"/>
              </a:rPr>
              <a:t>Una porción de la ofrenda de carne era quemada sobre el altar de bronce, bien sea que fuera harina o tortas sin levadura; también una porción del aceite, y todo el incienso; </a:t>
            </a:r>
            <a:r>
              <a:rPr lang="es-ES" sz="3600" b="1" dirty="0" smtClean="0">
                <a:solidFill>
                  <a:srgbClr val="FFC000"/>
                </a:solidFill>
                <a:latin typeface="Century Gothic" panose="020B0502020202020204"/>
              </a:rPr>
              <a:t>Levítico 6:15 </a:t>
            </a:r>
            <a:r>
              <a:rPr lang="es-ES" sz="3600" b="1" dirty="0" smtClean="0">
                <a:solidFill>
                  <a:prstClr val="white"/>
                </a:solidFill>
                <a:latin typeface="Century Gothic" panose="020B0502020202020204"/>
              </a:rPr>
              <a:t>y el sobrante era comido por el sacerdote en el atrio.  </a:t>
            </a:r>
            <a:r>
              <a:rPr lang="es-ES" sz="3600" b="1" dirty="0" smtClean="0">
                <a:solidFill>
                  <a:srgbClr val="FFC000"/>
                </a:solidFill>
                <a:latin typeface="Century Gothic" panose="020B0502020202020204"/>
              </a:rPr>
              <a:t>Levítico  6:16-17.</a:t>
            </a:r>
            <a:r>
              <a:rPr lang="es-ES" sz="3600" b="1" dirty="0" smtClean="0">
                <a:solidFill>
                  <a:prstClr val="white"/>
                </a:solidFill>
                <a:latin typeface="Century Gothic" panose="020B0502020202020204"/>
              </a:rPr>
              <a:t>  Si  un sacerdote ofreciera una ofrenda de carne, ninguna porción era comida, sino que toda la ofrenda era quemada sobre el altar de bronce. </a:t>
            </a:r>
            <a:r>
              <a:rPr lang="es-ES" sz="3600" b="1" dirty="0" smtClean="0">
                <a:solidFill>
                  <a:srgbClr val="FFC000"/>
                </a:solidFill>
                <a:latin typeface="Century Gothic" panose="020B0502020202020204"/>
              </a:rPr>
              <a:t>Levítico 6:20-22. </a:t>
            </a:r>
            <a:r>
              <a:rPr lang="es-ES" sz="3600" b="1" dirty="0" smtClean="0">
                <a:solidFill>
                  <a:prstClr val="white"/>
                </a:solidFill>
                <a:latin typeface="Century Gothic" panose="020B0502020202020204"/>
              </a:rPr>
              <a:t>El Sumo Sacerdote ofrecía  una ofrenda de carne todos los días.</a:t>
            </a:r>
            <a:endParaRPr kumimoji="0" lang="es-ES" sz="3600" b="1" i="0" u="none" strike="noStrike" kern="1200" cap="none" spc="0" normalizeH="0" baseline="0" noProof="0" dirty="0">
              <a:ln>
                <a:noFill/>
              </a:ln>
              <a:solidFill>
                <a:srgbClr val="FFC000"/>
              </a:solidFill>
              <a:effectLst/>
              <a:uLnTx/>
              <a:uFillTx/>
              <a:latin typeface="Century Gothic" panose="020B0502020202020204"/>
              <a:ea typeface="+mj-ea"/>
              <a:cs typeface="+mj-cs"/>
            </a:endParaRPr>
          </a:p>
        </p:txBody>
      </p:sp>
    </p:spTree>
    <p:extLst>
      <p:ext uri="{BB962C8B-B14F-4D97-AF65-F5344CB8AC3E}">
        <p14:creationId xmlns:p14="http://schemas.microsoft.com/office/powerpoint/2010/main" val="23300868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id="{BCAAF9C1-F1ED-37F1-A4C2-FA8CE2171672}"/>
              </a:ext>
            </a:extLst>
          </p:cNvPr>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150126"/>
            <a:ext cx="12192000" cy="6858000"/>
          </a:xfrm>
          <a:prstGeom prst="rect">
            <a:avLst/>
          </a:prstGeom>
        </p:spPr>
      </p:pic>
      <p:sp>
        <p:nvSpPr>
          <p:cNvPr id="4" name="Título 1"/>
          <p:cNvSpPr txBox="1">
            <a:spLocks/>
          </p:cNvSpPr>
          <p:nvPr/>
        </p:nvSpPr>
        <p:spPr>
          <a:xfrm>
            <a:off x="295146" y="0"/>
            <a:ext cx="9731723" cy="112688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solidFill>
                  <a:srgbClr val="FFC000"/>
                </a:solidFill>
              </a:rPr>
              <a:t>La </a:t>
            </a:r>
            <a:r>
              <a:rPr lang="en-US" b="1" dirty="0" err="1" smtClean="0">
                <a:solidFill>
                  <a:srgbClr val="FFC000"/>
                </a:solidFill>
              </a:rPr>
              <a:t>Ofrenda</a:t>
            </a:r>
            <a:r>
              <a:rPr lang="en-US" b="1" dirty="0" smtClean="0">
                <a:solidFill>
                  <a:srgbClr val="FFC000"/>
                </a:solidFill>
              </a:rPr>
              <a:t> </a:t>
            </a:r>
            <a:r>
              <a:rPr lang="en-US" b="1" dirty="0" err="1" smtClean="0">
                <a:solidFill>
                  <a:srgbClr val="FFC000"/>
                </a:solidFill>
              </a:rPr>
              <a:t>Comible</a:t>
            </a:r>
            <a:endParaRPr lang="en-US" b="1" dirty="0">
              <a:solidFill>
                <a:srgbClr val="FFC000"/>
              </a:solidFill>
            </a:endParaRPr>
          </a:p>
        </p:txBody>
      </p:sp>
      <p:sp>
        <p:nvSpPr>
          <p:cNvPr id="5" name="Título 1"/>
          <p:cNvSpPr txBox="1">
            <a:spLocks/>
          </p:cNvSpPr>
          <p:nvPr/>
        </p:nvSpPr>
        <p:spPr>
          <a:xfrm>
            <a:off x="423972" y="-418013"/>
            <a:ext cx="10932135" cy="760258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spcBef>
                <a:spcPts val="1800"/>
              </a:spcBef>
            </a:pPr>
            <a:endParaRPr lang="es-ES" sz="3600" b="1" dirty="0">
              <a:latin typeface="Calibri" panose="020F0502020204030204" pitchFamily="34" charset="0"/>
              <a:cs typeface="Calibri" panose="020F0502020204030204" pitchFamily="34" charset="0"/>
            </a:endParaRPr>
          </a:p>
          <a:p>
            <a:pPr algn="just">
              <a:spcBef>
                <a:spcPts val="1800"/>
              </a:spcBef>
            </a:pPr>
            <a:endParaRPr lang="es-ES" sz="3600" b="1" dirty="0">
              <a:latin typeface="Calibri" panose="020F0502020204030204" pitchFamily="34" charset="0"/>
              <a:cs typeface="Calibri" panose="020F0502020204030204" pitchFamily="34" charset="0"/>
            </a:endParaRPr>
          </a:p>
          <a:p>
            <a:pPr lvl="0" algn="just" defTabSz="457200">
              <a:lnSpc>
                <a:spcPct val="100000"/>
              </a:lnSpc>
              <a:spcBef>
                <a:spcPts val="1000"/>
              </a:spcBef>
              <a:buClr>
                <a:srgbClr val="1E5155">
                  <a:lumMod val="40000"/>
                  <a:lumOff val="60000"/>
                </a:srgbClr>
              </a:buClr>
              <a:buSzPct val="80000"/>
              <a:defRPr/>
            </a:pPr>
            <a:r>
              <a:rPr lang="es-ES" sz="3200" b="1" dirty="0" smtClean="0">
                <a:solidFill>
                  <a:prstClr val="white"/>
                </a:solidFill>
                <a:latin typeface="Century Gothic" panose="020B0502020202020204"/>
              </a:rPr>
              <a:t>Cuando se ofrecían harina o tortas en relación con cualquier otra ofrenda, era llamado una ofrenda de carne. La ofrenda para el pecador demasiado pobre para  presentar  siquiera  una  tórtola    silvestre  era  una  ofrenda  de  carne  u ofrenda de ofensa. No había aceite o incienso en esta ofrenda. Levítico 5:11. En la ofrenda para los celos, el aceite y el incienso también se dejaban por fuera. Ningún incienso era agregado alguna vez a la ofrenda de carne que trajera </a:t>
            </a:r>
            <a:r>
              <a:rPr lang="es-ES" sz="3200" b="1" dirty="0" smtClean="0">
                <a:solidFill>
                  <a:srgbClr val="FFC000"/>
                </a:solidFill>
                <a:latin typeface="Century Gothic" panose="020B0502020202020204"/>
              </a:rPr>
              <a:t>“a la memoria la iniquidad”. Número 5:15</a:t>
            </a:r>
            <a:endParaRPr kumimoji="0" lang="es-ES" sz="3200" b="1" i="0" u="none" strike="noStrike" kern="1200" cap="none" spc="0" normalizeH="0" baseline="0" noProof="0" dirty="0">
              <a:ln>
                <a:noFill/>
              </a:ln>
              <a:solidFill>
                <a:srgbClr val="FFC000"/>
              </a:solidFill>
              <a:effectLst/>
              <a:uLnTx/>
              <a:uFillTx/>
              <a:latin typeface="Century Gothic" panose="020B0502020202020204"/>
              <a:ea typeface="+mj-ea"/>
              <a:cs typeface="+mj-cs"/>
            </a:endParaRPr>
          </a:p>
        </p:txBody>
      </p:sp>
    </p:spTree>
    <p:extLst>
      <p:ext uri="{BB962C8B-B14F-4D97-AF65-F5344CB8AC3E}">
        <p14:creationId xmlns:p14="http://schemas.microsoft.com/office/powerpoint/2010/main" val="2330086844"/>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lantilla" id="{CBAD0E0A-F576-4E8B-A01B-D97BC1BBDAE3}" vid="{BD0A4B01-F1E2-47E0-9001-0D659CBADEE4}"/>
    </a:ext>
  </a:extLst>
</a:theme>
</file>

<file path=ppt/theme/theme2.xml><?xml version="1.0" encoding="utf-8"?>
<a:theme xmlns:a="http://schemas.openxmlformats.org/drawingml/2006/main" name="1_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Plantilla la cruz y su sombra</Template>
  <TotalTime>847</TotalTime>
  <Words>1239</Words>
  <Application>Microsoft Office PowerPoint</Application>
  <PresentationFormat>Panorámica</PresentationFormat>
  <Paragraphs>70</Paragraphs>
  <Slides>19</Slides>
  <Notes>0</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19</vt:i4>
      </vt:variant>
    </vt:vector>
  </HeadingPairs>
  <TitlesOfParts>
    <vt:vector size="27" baseType="lpstr">
      <vt:lpstr>Aptos</vt:lpstr>
      <vt:lpstr>Aptos Display</vt:lpstr>
      <vt:lpstr>Arial</vt:lpstr>
      <vt:lpstr>Calibri</vt:lpstr>
      <vt:lpstr>Century Gothic</vt:lpstr>
      <vt:lpstr>Wingdings 3</vt:lpstr>
      <vt:lpstr>Tema de Office</vt:lpstr>
      <vt:lpstr>1_Ion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La Ofrenda Comible</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Ulises Aguero</dc:creator>
  <cp:lastModifiedBy>Ulises Aguero</cp:lastModifiedBy>
  <cp:revision>71</cp:revision>
  <dcterms:created xsi:type="dcterms:W3CDTF">2024-04-21T02:46:20Z</dcterms:created>
  <dcterms:modified xsi:type="dcterms:W3CDTF">2024-09-22T23:51:22Z</dcterms:modified>
</cp:coreProperties>
</file>