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86" r:id="rId5"/>
    <p:sldId id="291" r:id="rId6"/>
    <p:sldId id="307" r:id="rId7"/>
    <p:sldId id="306" r:id="rId8"/>
    <p:sldId id="308" r:id="rId9"/>
    <p:sldId id="309" r:id="rId10"/>
    <p:sldId id="311" r:id="rId11"/>
    <p:sldId id="310" r:id="rId12"/>
    <p:sldId id="312" r:id="rId13"/>
    <p:sldId id="313" r:id="rId14"/>
    <p:sldId id="314" r:id="rId15"/>
    <p:sldId id="315" r:id="rId16"/>
    <p:sldId id="316" r:id="rId17"/>
    <p:sldId id="317" r:id="rId18"/>
    <p:sldId id="293" r:id="rId19"/>
    <p:sldId id="318" r:id="rId20"/>
    <p:sldId id="320" r:id="rId21"/>
    <p:sldId id="321" r:id="rId22"/>
    <p:sldId id="322" r:id="rId23"/>
    <p:sldId id="323" r:id="rId24"/>
    <p:sldId id="284"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84E7E-49F9-48A9-A9DE-8A41BCDEF96D}" v="59" dt="2025-05-17T22:33:09.6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ises Aguero" userId="6911e8fa5ae1fd38" providerId="LiveId" clId="{33184E7E-49F9-48A9-A9DE-8A41BCDEF96D}"/>
    <pc:docChg chg="undo redo custSel addSld delSld modSld sldOrd">
      <pc:chgData name="Ulises Aguero" userId="6911e8fa5ae1fd38" providerId="LiveId" clId="{33184E7E-49F9-48A9-A9DE-8A41BCDEF96D}" dt="2025-05-17T22:33:09.627" v="1167" actId="20577"/>
      <pc:docMkLst>
        <pc:docMk/>
      </pc:docMkLst>
      <pc:sldChg chg="modSp mod">
        <pc:chgData name="Ulises Aguero" userId="6911e8fa5ae1fd38" providerId="LiveId" clId="{33184E7E-49F9-48A9-A9DE-8A41BCDEF96D}" dt="2025-05-17T21:34:38.490" v="797" actId="207"/>
        <pc:sldMkLst>
          <pc:docMk/>
          <pc:sldMk cId="844822793" sldId="258"/>
        </pc:sldMkLst>
        <pc:spChg chg="mod">
          <ac:chgData name="Ulises Aguero" userId="6911e8fa5ae1fd38" providerId="LiveId" clId="{33184E7E-49F9-48A9-A9DE-8A41BCDEF96D}" dt="2025-05-17T21:34:38.490" v="797" actId="207"/>
          <ac:spMkLst>
            <pc:docMk/>
            <pc:sldMk cId="844822793" sldId="258"/>
            <ac:spMk id="4" creationId="{00000000-0000-0000-0000-000000000000}"/>
          </ac:spMkLst>
        </pc:spChg>
      </pc:sldChg>
      <pc:sldChg chg="modSp mod">
        <pc:chgData name="Ulises Aguero" userId="6911e8fa5ae1fd38" providerId="LiveId" clId="{33184E7E-49F9-48A9-A9DE-8A41BCDEF96D}" dt="2025-05-17T22:12:56.851" v="1083" actId="115"/>
        <pc:sldMkLst>
          <pc:docMk/>
          <pc:sldMk cId="2303535696" sldId="259"/>
        </pc:sldMkLst>
        <pc:spChg chg="mod">
          <ac:chgData name="Ulises Aguero" userId="6911e8fa5ae1fd38" providerId="LiveId" clId="{33184E7E-49F9-48A9-A9DE-8A41BCDEF96D}" dt="2025-05-17T22:12:56.851" v="1083" actId="115"/>
          <ac:spMkLst>
            <pc:docMk/>
            <pc:sldMk cId="2303535696" sldId="259"/>
            <ac:spMk id="5" creationId="{00000000-0000-0000-0000-000000000000}"/>
          </ac:spMkLst>
        </pc:spChg>
      </pc:sldChg>
      <pc:sldChg chg="modSp mod">
        <pc:chgData name="Ulises Aguero" userId="6911e8fa5ae1fd38" providerId="LiveId" clId="{33184E7E-49F9-48A9-A9DE-8A41BCDEF96D}" dt="2025-05-17T22:33:09.627" v="1167" actId="20577"/>
        <pc:sldMkLst>
          <pc:docMk/>
          <pc:sldMk cId="483721468" sldId="284"/>
        </pc:sldMkLst>
        <pc:spChg chg="mod">
          <ac:chgData name="Ulises Aguero" userId="6911e8fa5ae1fd38" providerId="LiveId" clId="{33184E7E-49F9-48A9-A9DE-8A41BCDEF96D}" dt="2025-05-17T22:30:33.248" v="1130" actId="1076"/>
          <ac:spMkLst>
            <pc:docMk/>
            <pc:sldMk cId="483721468" sldId="284"/>
            <ac:spMk id="4" creationId="{B7F75417-8BC0-431B-9DD0-3952FEF3CE45}"/>
          </ac:spMkLst>
        </pc:spChg>
        <pc:spChg chg="mod">
          <ac:chgData name="Ulises Aguero" userId="6911e8fa5ae1fd38" providerId="LiveId" clId="{33184E7E-49F9-48A9-A9DE-8A41BCDEF96D}" dt="2025-05-17T22:25:49.818" v="1097"/>
          <ac:spMkLst>
            <pc:docMk/>
            <pc:sldMk cId="483721468" sldId="284"/>
            <ac:spMk id="5" creationId="{2B80B65F-4774-4B34-B211-5F7CCD9DB0D1}"/>
          </ac:spMkLst>
        </pc:spChg>
        <pc:spChg chg="mod">
          <ac:chgData name="Ulises Aguero" userId="6911e8fa5ae1fd38" providerId="LiveId" clId="{33184E7E-49F9-48A9-A9DE-8A41BCDEF96D}" dt="2025-05-17T22:30:24.085" v="1128" actId="1076"/>
          <ac:spMkLst>
            <pc:docMk/>
            <pc:sldMk cId="483721468" sldId="284"/>
            <ac:spMk id="6" creationId="{3C95100F-E8B5-4CF3-9E17-D707427B80EE}"/>
          </ac:spMkLst>
        </pc:spChg>
        <pc:spChg chg="mod">
          <ac:chgData name="Ulises Aguero" userId="6911e8fa5ae1fd38" providerId="LiveId" clId="{33184E7E-49F9-48A9-A9DE-8A41BCDEF96D}" dt="2025-05-17T22:30:20.398" v="1127" actId="1076"/>
          <ac:spMkLst>
            <pc:docMk/>
            <pc:sldMk cId="483721468" sldId="284"/>
            <ac:spMk id="7" creationId="{484CE96C-CBE3-40DD-869A-7E653E50D465}"/>
          </ac:spMkLst>
        </pc:spChg>
        <pc:spChg chg="mod">
          <ac:chgData name="Ulises Aguero" userId="6911e8fa5ae1fd38" providerId="LiveId" clId="{33184E7E-49F9-48A9-A9DE-8A41BCDEF96D}" dt="2025-05-17T22:30:29.039" v="1129" actId="1076"/>
          <ac:spMkLst>
            <pc:docMk/>
            <pc:sldMk cId="483721468" sldId="284"/>
            <ac:spMk id="8" creationId="{BADEAE86-D7E0-4E67-860F-EC436B06AF60}"/>
          </ac:spMkLst>
        </pc:spChg>
        <pc:spChg chg="mod">
          <ac:chgData name="Ulises Aguero" userId="6911e8fa5ae1fd38" providerId="LiveId" clId="{33184E7E-49F9-48A9-A9DE-8A41BCDEF96D}" dt="2025-05-17T22:29:59.720" v="1122" actId="1076"/>
          <ac:spMkLst>
            <pc:docMk/>
            <pc:sldMk cId="483721468" sldId="284"/>
            <ac:spMk id="9" creationId="{DB4BBA2C-AD84-4635-BFED-A54A24D56E2B}"/>
          </ac:spMkLst>
        </pc:spChg>
        <pc:spChg chg="mod">
          <ac:chgData name="Ulises Aguero" userId="6911e8fa5ae1fd38" providerId="LiveId" clId="{33184E7E-49F9-48A9-A9DE-8A41BCDEF96D}" dt="2025-05-17T22:31:32.226" v="1131" actId="20577"/>
          <ac:spMkLst>
            <pc:docMk/>
            <pc:sldMk cId="483721468" sldId="284"/>
            <ac:spMk id="10" creationId="{8F3B8264-4C31-43B4-BA54-43EE83420FE7}"/>
          </ac:spMkLst>
        </pc:spChg>
        <pc:spChg chg="mod">
          <ac:chgData name="Ulises Aguero" userId="6911e8fa5ae1fd38" providerId="LiveId" clId="{33184E7E-49F9-48A9-A9DE-8A41BCDEF96D}" dt="2025-05-17T22:30:14.343" v="1126" actId="1076"/>
          <ac:spMkLst>
            <pc:docMk/>
            <pc:sldMk cId="483721468" sldId="284"/>
            <ac:spMk id="11" creationId="{707CBC07-791E-485A-931D-932FDFAF0D6C}"/>
          </ac:spMkLst>
        </pc:spChg>
        <pc:spChg chg="mod">
          <ac:chgData name="Ulises Aguero" userId="6911e8fa5ae1fd38" providerId="LiveId" clId="{33184E7E-49F9-48A9-A9DE-8A41BCDEF96D}" dt="2025-05-17T22:33:09.627" v="1167" actId="20577"/>
          <ac:spMkLst>
            <pc:docMk/>
            <pc:sldMk cId="483721468" sldId="284"/>
            <ac:spMk id="12" creationId="{4D4C28EC-9574-47D6-8D4C-A2D48F991BF0}"/>
          </ac:spMkLst>
        </pc:spChg>
        <pc:spChg chg="mod">
          <ac:chgData name="Ulises Aguero" userId="6911e8fa5ae1fd38" providerId="LiveId" clId="{33184E7E-49F9-48A9-A9DE-8A41BCDEF96D}" dt="2025-05-17T22:29:53.479" v="1120" actId="1076"/>
          <ac:spMkLst>
            <pc:docMk/>
            <pc:sldMk cId="483721468" sldId="284"/>
            <ac:spMk id="13" creationId="{570408FA-21B6-4E50-A2CA-A06FB9771535}"/>
          </ac:spMkLst>
        </pc:spChg>
        <pc:spChg chg="mod">
          <ac:chgData name="Ulises Aguero" userId="6911e8fa5ae1fd38" providerId="LiveId" clId="{33184E7E-49F9-48A9-A9DE-8A41BCDEF96D}" dt="2025-05-17T22:29:24.216" v="1115" actId="20577"/>
          <ac:spMkLst>
            <pc:docMk/>
            <pc:sldMk cId="483721468" sldId="284"/>
            <ac:spMk id="14" creationId="{D52AD20F-C77A-4B88-B6A1-2718AE27E03B}"/>
          </ac:spMkLst>
        </pc:spChg>
      </pc:sldChg>
      <pc:sldChg chg="del">
        <pc:chgData name="Ulises Aguero" userId="6911e8fa5ae1fd38" providerId="LiveId" clId="{33184E7E-49F9-48A9-A9DE-8A41BCDEF96D}" dt="2025-05-14T04:32:49.326" v="41" actId="47"/>
        <pc:sldMkLst>
          <pc:docMk/>
          <pc:sldMk cId="3118829325" sldId="285"/>
        </pc:sldMkLst>
      </pc:sldChg>
      <pc:sldChg chg="modSp mod">
        <pc:chgData name="Ulises Aguero" userId="6911e8fa5ae1fd38" providerId="LiveId" clId="{33184E7E-49F9-48A9-A9DE-8A41BCDEF96D}" dt="2025-05-17T22:14:43.811" v="1095" actId="115"/>
        <pc:sldMkLst>
          <pc:docMk/>
          <pc:sldMk cId="3639345918" sldId="286"/>
        </pc:sldMkLst>
        <pc:spChg chg="mod">
          <ac:chgData name="Ulises Aguero" userId="6911e8fa5ae1fd38" providerId="LiveId" clId="{33184E7E-49F9-48A9-A9DE-8A41BCDEF96D}" dt="2025-05-14T04:37:05.051" v="128" actId="20577"/>
          <ac:spMkLst>
            <pc:docMk/>
            <pc:sldMk cId="3639345918" sldId="286"/>
            <ac:spMk id="4" creationId="{00000000-0000-0000-0000-000000000000}"/>
          </ac:spMkLst>
        </pc:spChg>
        <pc:spChg chg="mod">
          <ac:chgData name="Ulises Aguero" userId="6911e8fa5ae1fd38" providerId="LiveId" clId="{33184E7E-49F9-48A9-A9DE-8A41BCDEF96D}" dt="2025-05-17T22:14:43.811" v="1095" actId="115"/>
          <ac:spMkLst>
            <pc:docMk/>
            <pc:sldMk cId="3639345918" sldId="286"/>
            <ac:spMk id="5" creationId="{00000000-0000-0000-0000-000000000000}"/>
          </ac:spMkLst>
        </pc:spChg>
      </pc:sldChg>
      <pc:sldChg chg="del">
        <pc:chgData name="Ulises Aguero" userId="6911e8fa5ae1fd38" providerId="LiveId" clId="{33184E7E-49F9-48A9-A9DE-8A41BCDEF96D}" dt="2025-05-14T04:40:17.374" v="132" actId="47"/>
        <pc:sldMkLst>
          <pc:docMk/>
          <pc:sldMk cId="3300410046" sldId="287"/>
        </pc:sldMkLst>
      </pc:sldChg>
      <pc:sldChg chg="del">
        <pc:chgData name="Ulises Aguero" userId="6911e8fa5ae1fd38" providerId="LiveId" clId="{33184E7E-49F9-48A9-A9DE-8A41BCDEF96D}" dt="2025-05-14T04:40:18.055" v="133" actId="47"/>
        <pc:sldMkLst>
          <pc:docMk/>
          <pc:sldMk cId="1431632546" sldId="288"/>
        </pc:sldMkLst>
      </pc:sldChg>
      <pc:sldChg chg="del">
        <pc:chgData name="Ulises Aguero" userId="6911e8fa5ae1fd38" providerId="LiveId" clId="{33184E7E-49F9-48A9-A9DE-8A41BCDEF96D}" dt="2025-05-14T04:40:16.473" v="131" actId="47"/>
        <pc:sldMkLst>
          <pc:docMk/>
          <pc:sldMk cId="2680267819" sldId="289"/>
        </pc:sldMkLst>
      </pc:sldChg>
      <pc:sldChg chg="del">
        <pc:chgData name="Ulises Aguero" userId="6911e8fa5ae1fd38" providerId="LiveId" clId="{33184E7E-49F9-48A9-A9DE-8A41BCDEF96D}" dt="2025-05-14T04:50:27.561" v="204" actId="47"/>
        <pc:sldMkLst>
          <pc:docMk/>
          <pc:sldMk cId="1981305565" sldId="290"/>
        </pc:sldMkLst>
      </pc:sldChg>
      <pc:sldChg chg="modSp mod">
        <pc:chgData name="Ulises Aguero" userId="6911e8fa5ae1fd38" providerId="LiveId" clId="{33184E7E-49F9-48A9-A9DE-8A41BCDEF96D}" dt="2025-05-14T04:57:29.280" v="252" actId="20577"/>
        <pc:sldMkLst>
          <pc:docMk/>
          <pc:sldMk cId="181435527" sldId="291"/>
        </pc:sldMkLst>
        <pc:spChg chg="mod">
          <ac:chgData name="Ulises Aguero" userId="6911e8fa5ae1fd38" providerId="LiveId" clId="{33184E7E-49F9-48A9-A9DE-8A41BCDEF96D}" dt="2025-05-14T04:57:29.280" v="252" actId="20577"/>
          <ac:spMkLst>
            <pc:docMk/>
            <pc:sldMk cId="181435527" sldId="291"/>
            <ac:spMk id="4" creationId="{00000000-0000-0000-0000-000000000000}"/>
          </ac:spMkLst>
        </pc:spChg>
        <pc:spChg chg="mod">
          <ac:chgData name="Ulises Aguero" userId="6911e8fa5ae1fd38" providerId="LiveId" clId="{33184E7E-49F9-48A9-A9DE-8A41BCDEF96D}" dt="2025-05-14T04:47:33.913" v="203" actId="207"/>
          <ac:spMkLst>
            <pc:docMk/>
            <pc:sldMk cId="181435527" sldId="291"/>
            <ac:spMk id="5" creationId="{00000000-0000-0000-0000-000000000000}"/>
          </ac:spMkLst>
        </pc:spChg>
      </pc:sldChg>
      <pc:sldChg chg="addSp modSp mod ord">
        <pc:chgData name="Ulises Aguero" userId="6911e8fa5ae1fd38" providerId="LiveId" clId="{33184E7E-49F9-48A9-A9DE-8A41BCDEF96D}" dt="2025-05-17T21:53:34.787" v="921"/>
        <pc:sldMkLst>
          <pc:docMk/>
          <pc:sldMk cId="283489170" sldId="293"/>
        </pc:sldMkLst>
        <pc:spChg chg="mod">
          <ac:chgData name="Ulises Aguero" userId="6911e8fa5ae1fd38" providerId="LiveId" clId="{33184E7E-49F9-48A9-A9DE-8A41BCDEF96D}" dt="2025-05-14T05:09:16.586" v="360" actId="20577"/>
          <ac:spMkLst>
            <pc:docMk/>
            <pc:sldMk cId="283489170" sldId="293"/>
            <ac:spMk id="4" creationId="{00000000-0000-0000-0000-000000000000}"/>
          </ac:spMkLst>
        </pc:spChg>
        <pc:spChg chg="mod">
          <ac:chgData name="Ulises Aguero" userId="6911e8fa5ae1fd38" providerId="LiveId" clId="{33184E7E-49F9-48A9-A9DE-8A41BCDEF96D}" dt="2025-05-14T05:09:12.426" v="359" actId="6549"/>
          <ac:spMkLst>
            <pc:docMk/>
            <pc:sldMk cId="283489170" sldId="293"/>
            <ac:spMk id="5" creationId="{00000000-0000-0000-0000-000000000000}"/>
          </ac:spMkLst>
        </pc:spChg>
        <pc:picChg chg="add mod">
          <ac:chgData name="Ulises Aguero" userId="6911e8fa5ae1fd38" providerId="LiveId" clId="{33184E7E-49F9-48A9-A9DE-8A41BCDEF96D}" dt="2025-05-17T21:48:59.421" v="916" actId="14100"/>
          <ac:picMkLst>
            <pc:docMk/>
            <pc:sldMk cId="283489170" sldId="293"/>
            <ac:picMk id="6" creationId="{F2B87FE7-B7E0-CA21-6842-FF0AE74B3411}"/>
          </ac:picMkLst>
        </pc:picChg>
      </pc:sldChg>
      <pc:sldChg chg="del">
        <pc:chgData name="Ulises Aguero" userId="6911e8fa5ae1fd38" providerId="LiveId" clId="{33184E7E-49F9-48A9-A9DE-8A41BCDEF96D}" dt="2025-05-17T22:13:30.667" v="1085" actId="47"/>
        <pc:sldMkLst>
          <pc:docMk/>
          <pc:sldMk cId="3185581774" sldId="294"/>
        </pc:sldMkLst>
      </pc:sldChg>
      <pc:sldChg chg="modSp del mod ord">
        <pc:chgData name="Ulises Aguero" userId="6911e8fa5ae1fd38" providerId="LiveId" clId="{33184E7E-49F9-48A9-A9DE-8A41BCDEF96D}" dt="2025-05-14T05:15:32.170" v="448" actId="47"/>
        <pc:sldMkLst>
          <pc:docMk/>
          <pc:sldMk cId="1065539727" sldId="295"/>
        </pc:sldMkLst>
      </pc:sldChg>
      <pc:sldChg chg="del">
        <pc:chgData name="Ulises Aguero" userId="6911e8fa5ae1fd38" providerId="LiveId" clId="{33184E7E-49F9-48A9-A9DE-8A41BCDEF96D}" dt="2025-05-17T22:13:31.428" v="1086" actId="47"/>
        <pc:sldMkLst>
          <pc:docMk/>
          <pc:sldMk cId="2237333931" sldId="296"/>
        </pc:sldMkLst>
      </pc:sldChg>
      <pc:sldChg chg="del">
        <pc:chgData name="Ulises Aguero" userId="6911e8fa5ae1fd38" providerId="LiveId" clId="{33184E7E-49F9-48A9-A9DE-8A41BCDEF96D}" dt="2025-05-17T22:13:32.841" v="1087" actId="47"/>
        <pc:sldMkLst>
          <pc:docMk/>
          <pc:sldMk cId="3260553478" sldId="297"/>
        </pc:sldMkLst>
      </pc:sldChg>
      <pc:sldChg chg="del">
        <pc:chgData name="Ulises Aguero" userId="6911e8fa5ae1fd38" providerId="LiveId" clId="{33184E7E-49F9-48A9-A9DE-8A41BCDEF96D}" dt="2025-05-17T22:13:33.847" v="1088" actId="47"/>
        <pc:sldMkLst>
          <pc:docMk/>
          <pc:sldMk cId="355327197" sldId="298"/>
        </pc:sldMkLst>
      </pc:sldChg>
      <pc:sldChg chg="del">
        <pc:chgData name="Ulises Aguero" userId="6911e8fa5ae1fd38" providerId="LiveId" clId="{33184E7E-49F9-48A9-A9DE-8A41BCDEF96D}" dt="2025-05-17T22:13:34.770" v="1089" actId="47"/>
        <pc:sldMkLst>
          <pc:docMk/>
          <pc:sldMk cId="2351188303" sldId="299"/>
        </pc:sldMkLst>
      </pc:sldChg>
      <pc:sldChg chg="del">
        <pc:chgData name="Ulises Aguero" userId="6911e8fa5ae1fd38" providerId="LiveId" clId="{33184E7E-49F9-48A9-A9DE-8A41BCDEF96D}" dt="2025-05-17T22:13:36.015" v="1090" actId="47"/>
        <pc:sldMkLst>
          <pc:docMk/>
          <pc:sldMk cId="294544973" sldId="300"/>
        </pc:sldMkLst>
      </pc:sldChg>
      <pc:sldChg chg="del">
        <pc:chgData name="Ulises Aguero" userId="6911e8fa5ae1fd38" providerId="LiveId" clId="{33184E7E-49F9-48A9-A9DE-8A41BCDEF96D}" dt="2025-05-17T22:13:40.054" v="1091" actId="47"/>
        <pc:sldMkLst>
          <pc:docMk/>
          <pc:sldMk cId="3958780271" sldId="301"/>
        </pc:sldMkLst>
      </pc:sldChg>
      <pc:sldChg chg="del">
        <pc:chgData name="Ulises Aguero" userId="6911e8fa5ae1fd38" providerId="LiveId" clId="{33184E7E-49F9-48A9-A9DE-8A41BCDEF96D}" dt="2025-05-17T22:13:40.791" v="1092" actId="47"/>
        <pc:sldMkLst>
          <pc:docMk/>
          <pc:sldMk cId="1923735722" sldId="302"/>
        </pc:sldMkLst>
      </pc:sldChg>
      <pc:sldChg chg="del">
        <pc:chgData name="Ulises Aguero" userId="6911e8fa5ae1fd38" providerId="LiveId" clId="{33184E7E-49F9-48A9-A9DE-8A41BCDEF96D}" dt="2025-05-17T22:13:41.810" v="1093" actId="47"/>
        <pc:sldMkLst>
          <pc:docMk/>
          <pc:sldMk cId="718667243" sldId="303"/>
        </pc:sldMkLst>
      </pc:sldChg>
      <pc:sldChg chg="del">
        <pc:chgData name="Ulises Aguero" userId="6911e8fa5ae1fd38" providerId="LiveId" clId="{33184E7E-49F9-48A9-A9DE-8A41BCDEF96D}" dt="2025-05-17T22:13:43.125" v="1094" actId="47"/>
        <pc:sldMkLst>
          <pc:docMk/>
          <pc:sldMk cId="2532475097" sldId="304"/>
        </pc:sldMkLst>
      </pc:sldChg>
      <pc:sldChg chg="del">
        <pc:chgData name="Ulises Aguero" userId="6911e8fa5ae1fd38" providerId="LiveId" clId="{33184E7E-49F9-48A9-A9DE-8A41BCDEF96D}" dt="2025-05-17T22:13:17.881" v="1084" actId="47"/>
        <pc:sldMkLst>
          <pc:docMk/>
          <pc:sldMk cId="2946234039" sldId="305"/>
        </pc:sldMkLst>
      </pc:sldChg>
      <pc:sldChg chg="modSp add mod">
        <pc:chgData name="Ulises Aguero" userId="6911e8fa5ae1fd38" providerId="LiveId" clId="{33184E7E-49F9-48A9-A9DE-8A41BCDEF96D}" dt="2025-05-14T05:02:34.268" v="333" actId="207"/>
        <pc:sldMkLst>
          <pc:docMk/>
          <pc:sldMk cId="1343624855" sldId="306"/>
        </pc:sldMkLst>
        <pc:spChg chg="mod">
          <ac:chgData name="Ulises Aguero" userId="6911e8fa5ae1fd38" providerId="LiveId" clId="{33184E7E-49F9-48A9-A9DE-8A41BCDEF96D}" dt="2025-05-14T05:00:21.668" v="274" actId="20577"/>
          <ac:spMkLst>
            <pc:docMk/>
            <pc:sldMk cId="1343624855" sldId="306"/>
            <ac:spMk id="4" creationId="{3CD05BD6-12A7-CBA5-988F-21EBC53FDC1C}"/>
          </ac:spMkLst>
        </pc:spChg>
        <pc:spChg chg="mod">
          <ac:chgData name="Ulises Aguero" userId="6911e8fa5ae1fd38" providerId="LiveId" clId="{33184E7E-49F9-48A9-A9DE-8A41BCDEF96D}" dt="2025-05-14T05:02:34.268" v="333" actId="207"/>
          <ac:spMkLst>
            <pc:docMk/>
            <pc:sldMk cId="1343624855" sldId="306"/>
            <ac:spMk id="5" creationId="{4A53339F-56B5-B743-16A0-B042313308E8}"/>
          </ac:spMkLst>
        </pc:spChg>
      </pc:sldChg>
      <pc:sldChg chg="modSp add mod ord">
        <pc:chgData name="Ulises Aguero" userId="6911e8fa5ae1fd38" providerId="LiveId" clId="{33184E7E-49F9-48A9-A9DE-8A41BCDEF96D}" dt="2025-05-14T05:13:38.222" v="405" actId="207"/>
        <pc:sldMkLst>
          <pc:docMk/>
          <pc:sldMk cId="3018182157" sldId="307"/>
        </pc:sldMkLst>
        <pc:spChg chg="mod">
          <ac:chgData name="Ulises Aguero" userId="6911e8fa5ae1fd38" providerId="LiveId" clId="{33184E7E-49F9-48A9-A9DE-8A41BCDEF96D}" dt="2025-05-14T05:13:38.222" v="405" actId="207"/>
          <ac:spMkLst>
            <pc:docMk/>
            <pc:sldMk cId="3018182157" sldId="307"/>
            <ac:spMk id="5" creationId="{714E9032-5CD8-991B-F8B1-BC504C96EE4A}"/>
          </ac:spMkLst>
        </pc:spChg>
      </pc:sldChg>
      <pc:sldChg chg="modSp add mod ord">
        <pc:chgData name="Ulises Aguero" userId="6911e8fa5ae1fd38" providerId="LiveId" clId="{33184E7E-49F9-48A9-A9DE-8A41BCDEF96D}" dt="2025-05-14T05:15:26.269" v="447"/>
        <pc:sldMkLst>
          <pc:docMk/>
          <pc:sldMk cId="917831573" sldId="308"/>
        </pc:sldMkLst>
        <pc:spChg chg="mod">
          <ac:chgData name="Ulises Aguero" userId="6911e8fa5ae1fd38" providerId="LiveId" clId="{33184E7E-49F9-48A9-A9DE-8A41BCDEF96D}" dt="2025-05-14T05:15:19.552" v="445" actId="20577"/>
          <ac:spMkLst>
            <pc:docMk/>
            <pc:sldMk cId="917831573" sldId="308"/>
            <ac:spMk id="4" creationId="{AFCF48BE-E1E1-145A-31A5-8F15F040CE45}"/>
          </ac:spMkLst>
        </pc:spChg>
        <pc:spChg chg="mod">
          <ac:chgData name="Ulises Aguero" userId="6911e8fa5ae1fd38" providerId="LiveId" clId="{33184E7E-49F9-48A9-A9DE-8A41BCDEF96D}" dt="2025-05-14T05:15:02.469" v="426" actId="115"/>
          <ac:spMkLst>
            <pc:docMk/>
            <pc:sldMk cId="917831573" sldId="308"/>
            <ac:spMk id="5" creationId="{C670DEEE-D277-B5AD-F6A9-06C1FFF0D83F}"/>
          </ac:spMkLst>
        </pc:spChg>
      </pc:sldChg>
      <pc:sldChg chg="modSp add mod">
        <pc:chgData name="Ulises Aguero" userId="6911e8fa5ae1fd38" providerId="LiveId" clId="{33184E7E-49F9-48A9-A9DE-8A41BCDEF96D}" dt="2025-05-17T20:59:48.847" v="550" actId="115"/>
        <pc:sldMkLst>
          <pc:docMk/>
          <pc:sldMk cId="4094554649" sldId="309"/>
        </pc:sldMkLst>
        <pc:spChg chg="mod">
          <ac:chgData name="Ulises Aguero" userId="6911e8fa5ae1fd38" providerId="LiveId" clId="{33184E7E-49F9-48A9-A9DE-8A41BCDEF96D}" dt="2025-05-17T20:59:48.847" v="550" actId="115"/>
          <ac:spMkLst>
            <pc:docMk/>
            <pc:sldMk cId="4094554649" sldId="309"/>
            <ac:spMk id="5" creationId="{C9E783D0-4F07-15C3-5C89-671CF59CA956}"/>
          </ac:spMkLst>
        </pc:spChg>
      </pc:sldChg>
      <pc:sldChg chg="modSp add mod">
        <pc:chgData name="Ulises Aguero" userId="6911e8fa5ae1fd38" providerId="LiveId" clId="{33184E7E-49F9-48A9-A9DE-8A41BCDEF96D}" dt="2025-05-17T21:09:09.411" v="574" actId="115"/>
        <pc:sldMkLst>
          <pc:docMk/>
          <pc:sldMk cId="10037305" sldId="310"/>
        </pc:sldMkLst>
        <pc:spChg chg="mod">
          <ac:chgData name="Ulises Aguero" userId="6911e8fa5ae1fd38" providerId="LiveId" clId="{33184E7E-49F9-48A9-A9DE-8A41BCDEF96D}" dt="2025-05-14T05:24:08.076" v="541" actId="1076"/>
          <ac:spMkLst>
            <pc:docMk/>
            <pc:sldMk cId="10037305" sldId="310"/>
            <ac:spMk id="4" creationId="{CDD1CDCD-53C7-FF19-079E-8BE948829DB4}"/>
          </ac:spMkLst>
        </pc:spChg>
        <pc:spChg chg="mod">
          <ac:chgData name="Ulises Aguero" userId="6911e8fa5ae1fd38" providerId="LiveId" clId="{33184E7E-49F9-48A9-A9DE-8A41BCDEF96D}" dt="2025-05-17T21:09:09.411" v="574" actId="115"/>
          <ac:spMkLst>
            <pc:docMk/>
            <pc:sldMk cId="10037305" sldId="310"/>
            <ac:spMk id="5" creationId="{DB7DE0EE-102D-08E0-CC78-18D455CDB583}"/>
          </ac:spMkLst>
        </pc:spChg>
      </pc:sldChg>
      <pc:sldChg chg="add ord">
        <pc:chgData name="Ulises Aguero" userId="6911e8fa5ae1fd38" providerId="LiveId" clId="{33184E7E-49F9-48A9-A9DE-8A41BCDEF96D}" dt="2025-05-17T21:09:17.493" v="576"/>
        <pc:sldMkLst>
          <pc:docMk/>
          <pc:sldMk cId="1908490463" sldId="311"/>
        </pc:sldMkLst>
      </pc:sldChg>
      <pc:sldChg chg="modSp add mod">
        <pc:chgData name="Ulises Aguero" userId="6911e8fa5ae1fd38" providerId="LiveId" clId="{33184E7E-49F9-48A9-A9DE-8A41BCDEF96D}" dt="2025-05-17T21:13:58.793" v="599" actId="115"/>
        <pc:sldMkLst>
          <pc:docMk/>
          <pc:sldMk cId="4060704960" sldId="312"/>
        </pc:sldMkLst>
        <pc:spChg chg="mod">
          <ac:chgData name="Ulises Aguero" userId="6911e8fa5ae1fd38" providerId="LiveId" clId="{33184E7E-49F9-48A9-A9DE-8A41BCDEF96D}" dt="2025-05-17T21:13:58.793" v="599" actId="115"/>
          <ac:spMkLst>
            <pc:docMk/>
            <pc:sldMk cId="4060704960" sldId="312"/>
            <ac:spMk id="5" creationId="{7F72FE59-F38C-8F7A-87B3-8B824248A6E1}"/>
          </ac:spMkLst>
        </pc:spChg>
      </pc:sldChg>
      <pc:sldChg chg="modSp add mod">
        <pc:chgData name="Ulises Aguero" userId="6911e8fa5ae1fd38" providerId="LiveId" clId="{33184E7E-49F9-48A9-A9DE-8A41BCDEF96D}" dt="2025-05-17T21:18:43.426" v="633" actId="403"/>
        <pc:sldMkLst>
          <pc:docMk/>
          <pc:sldMk cId="775595195" sldId="313"/>
        </pc:sldMkLst>
        <pc:spChg chg="mod">
          <ac:chgData name="Ulises Aguero" userId="6911e8fa5ae1fd38" providerId="LiveId" clId="{33184E7E-49F9-48A9-A9DE-8A41BCDEF96D}" dt="2025-05-17T21:18:43.426" v="633" actId="403"/>
          <ac:spMkLst>
            <pc:docMk/>
            <pc:sldMk cId="775595195" sldId="313"/>
            <ac:spMk id="5" creationId="{5FDB52AC-13D6-C70F-E4BE-A6EE140E31D3}"/>
          </ac:spMkLst>
        </pc:spChg>
      </pc:sldChg>
      <pc:sldChg chg="modSp add mod ord">
        <pc:chgData name="Ulises Aguero" userId="6911e8fa5ae1fd38" providerId="LiveId" clId="{33184E7E-49F9-48A9-A9DE-8A41BCDEF96D}" dt="2025-05-17T21:25:20.918" v="695" actId="20577"/>
        <pc:sldMkLst>
          <pc:docMk/>
          <pc:sldMk cId="790460058" sldId="314"/>
        </pc:sldMkLst>
        <pc:spChg chg="mod">
          <ac:chgData name="Ulises Aguero" userId="6911e8fa5ae1fd38" providerId="LiveId" clId="{33184E7E-49F9-48A9-A9DE-8A41BCDEF96D}" dt="2025-05-17T21:25:20.918" v="695" actId="20577"/>
          <ac:spMkLst>
            <pc:docMk/>
            <pc:sldMk cId="790460058" sldId="314"/>
            <ac:spMk id="5" creationId="{9997BD8D-A2A2-5FC6-4B88-A0F8841A76EF}"/>
          </ac:spMkLst>
        </pc:spChg>
      </pc:sldChg>
      <pc:sldChg chg="modSp add mod">
        <pc:chgData name="Ulises Aguero" userId="6911e8fa5ae1fd38" providerId="LiveId" clId="{33184E7E-49F9-48A9-A9DE-8A41BCDEF96D}" dt="2025-05-17T21:27:31.745" v="719" actId="1076"/>
        <pc:sldMkLst>
          <pc:docMk/>
          <pc:sldMk cId="2424842524" sldId="315"/>
        </pc:sldMkLst>
        <pc:spChg chg="mod">
          <ac:chgData name="Ulises Aguero" userId="6911e8fa5ae1fd38" providerId="LiveId" clId="{33184E7E-49F9-48A9-A9DE-8A41BCDEF96D}" dt="2025-05-17T21:26:28.449" v="697" actId="20577"/>
          <ac:spMkLst>
            <pc:docMk/>
            <pc:sldMk cId="2424842524" sldId="315"/>
            <ac:spMk id="4" creationId="{0DAD121E-3190-BAB8-47AC-0EBFD5F19E0C}"/>
          </ac:spMkLst>
        </pc:spChg>
        <pc:spChg chg="mod">
          <ac:chgData name="Ulises Aguero" userId="6911e8fa5ae1fd38" providerId="LiveId" clId="{33184E7E-49F9-48A9-A9DE-8A41BCDEF96D}" dt="2025-05-17T21:27:31.745" v="719" actId="1076"/>
          <ac:spMkLst>
            <pc:docMk/>
            <pc:sldMk cId="2424842524" sldId="315"/>
            <ac:spMk id="5" creationId="{9D70FC42-8B8E-7507-B91F-1BD064CD2E1C}"/>
          </ac:spMkLst>
        </pc:spChg>
      </pc:sldChg>
      <pc:sldChg chg="modSp add mod">
        <pc:chgData name="Ulises Aguero" userId="6911e8fa5ae1fd38" providerId="LiveId" clId="{33184E7E-49F9-48A9-A9DE-8A41BCDEF96D}" dt="2025-05-17T21:34:08.667" v="767" actId="115"/>
        <pc:sldMkLst>
          <pc:docMk/>
          <pc:sldMk cId="2543223312" sldId="316"/>
        </pc:sldMkLst>
        <pc:spChg chg="mod">
          <ac:chgData name="Ulises Aguero" userId="6911e8fa5ae1fd38" providerId="LiveId" clId="{33184E7E-49F9-48A9-A9DE-8A41BCDEF96D}" dt="2025-05-17T21:34:08.667" v="767" actId="115"/>
          <ac:spMkLst>
            <pc:docMk/>
            <pc:sldMk cId="2543223312" sldId="316"/>
            <ac:spMk id="5" creationId="{BDE06920-6494-3515-478E-886537F19FFE}"/>
          </ac:spMkLst>
        </pc:spChg>
      </pc:sldChg>
      <pc:sldChg chg="modSp add mod ord">
        <pc:chgData name="Ulises Aguero" userId="6911e8fa5ae1fd38" providerId="LiveId" clId="{33184E7E-49F9-48A9-A9DE-8A41BCDEF96D}" dt="2025-05-17T21:53:45.394" v="922" actId="115"/>
        <pc:sldMkLst>
          <pc:docMk/>
          <pc:sldMk cId="1815893769" sldId="317"/>
        </pc:sldMkLst>
        <pc:spChg chg="mod">
          <ac:chgData name="Ulises Aguero" userId="6911e8fa5ae1fd38" providerId="LiveId" clId="{33184E7E-49F9-48A9-A9DE-8A41BCDEF96D}" dt="2025-05-17T21:53:45.394" v="922" actId="115"/>
          <ac:spMkLst>
            <pc:docMk/>
            <pc:sldMk cId="1815893769" sldId="317"/>
            <ac:spMk id="5" creationId="{6DE5EDE2-F1F7-642B-2CB9-2410E8DAEF72}"/>
          </ac:spMkLst>
        </pc:spChg>
      </pc:sldChg>
      <pc:sldChg chg="modSp add mod">
        <pc:chgData name="Ulises Aguero" userId="6911e8fa5ae1fd38" providerId="LiveId" clId="{33184E7E-49F9-48A9-A9DE-8A41BCDEF96D}" dt="2025-05-17T21:46:52.861" v="909" actId="115"/>
        <pc:sldMkLst>
          <pc:docMk/>
          <pc:sldMk cId="2985308016" sldId="318"/>
        </pc:sldMkLst>
        <pc:spChg chg="mod">
          <ac:chgData name="Ulises Aguero" userId="6911e8fa5ae1fd38" providerId="LiveId" clId="{33184E7E-49F9-48A9-A9DE-8A41BCDEF96D}" dt="2025-05-17T21:46:52.861" v="909" actId="115"/>
          <ac:spMkLst>
            <pc:docMk/>
            <pc:sldMk cId="2985308016" sldId="318"/>
            <ac:spMk id="5" creationId="{5FEED5A1-B813-E751-A40B-1690596BF6B3}"/>
          </ac:spMkLst>
        </pc:spChg>
      </pc:sldChg>
      <pc:sldChg chg="add del">
        <pc:chgData name="Ulises Aguero" userId="6911e8fa5ae1fd38" providerId="LiveId" clId="{33184E7E-49F9-48A9-A9DE-8A41BCDEF96D}" dt="2025-05-17T22:24:29.455" v="1096" actId="47"/>
        <pc:sldMkLst>
          <pc:docMk/>
          <pc:sldMk cId="1853190921" sldId="319"/>
        </pc:sldMkLst>
      </pc:sldChg>
      <pc:sldChg chg="modSp add mod ord">
        <pc:chgData name="Ulises Aguero" userId="6911e8fa5ae1fd38" providerId="LiveId" clId="{33184E7E-49F9-48A9-A9DE-8A41BCDEF96D}" dt="2025-05-17T22:02:39.118" v="962" actId="115"/>
        <pc:sldMkLst>
          <pc:docMk/>
          <pc:sldMk cId="2863397155" sldId="320"/>
        </pc:sldMkLst>
        <pc:spChg chg="mod">
          <ac:chgData name="Ulises Aguero" userId="6911e8fa5ae1fd38" providerId="LiveId" clId="{33184E7E-49F9-48A9-A9DE-8A41BCDEF96D}" dt="2025-05-17T22:02:39.118" v="962" actId="115"/>
          <ac:spMkLst>
            <pc:docMk/>
            <pc:sldMk cId="2863397155" sldId="320"/>
            <ac:spMk id="5" creationId="{EE93722B-37AB-B9B5-1921-6AA55F7FBD07}"/>
          </ac:spMkLst>
        </pc:spChg>
      </pc:sldChg>
      <pc:sldChg chg="modSp add mod">
        <pc:chgData name="Ulises Aguero" userId="6911e8fa5ae1fd38" providerId="LiveId" clId="{33184E7E-49F9-48A9-A9DE-8A41BCDEF96D}" dt="2025-05-17T22:05:11.271" v="978" actId="207"/>
        <pc:sldMkLst>
          <pc:docMk/>
          <pc:sldMk cId="286341585" sldId="321"/>
        </pc:sldMkLst>
        <pc:spChg chg="mod">
          <ac:chgData name="Ulises Aguero" userId="6911e8fa5ae1fd38" providerId="LiveId" clId="{33184E7E-49F9-48A9-A9DE-8A41BCDEF96D}" dt="2025-05-17T22:05:11.271" v="978" actId="207"/>
          <ac:spMkLst>
            <pc:docMk/>
            <pc:sldMk cId="286341585" sldId="321"/>
            <ac:spMk id="5" creationId="{5BD437B3-1852-9D78-B266-5B6E410296A4}"/>
          </ac:spMkLst>
        </pc:spChg>
      </pc:sldChg>
      <pc:sldChg chg="modSp add mod">
        <pc:chgData name="Ulises Aguero" userId="6911e8fa5ae1fd38" providerId="LiveId" clId="{33184E7E-49F9-48A9-A9DE-8A41BCDEF96D}" dt="2025-05-17T22:07:25.394" v="1015" actId="115"/>
        <pc:sldMkLst>
          <pc:docMk/>
          <pc:sldMk cId="1072736958" sldId="322"/>
        </pc:sldMkLst>
        <pc:spChg chg="mod">
          <ac:chgData name="Ulises Aguero" userId="6911e8fa5ae1fd38" providerId="LiveId" clId="{33184E7E-49F9-48A9-A9DE-8A41BCDEF96D}" dt="2025-05-17T22:07:25.394" v="1015" actId="115"/>
          <ac:spMkLst>
            <pc:docMk/>
            <pc:sldMk cId="1072736958" sldId="322"/>
            <ac:spMk id="5" creationId="{085C801E-7916-D800-B0DA-6414C3463B8B}"/>
          </ac:spMkLst>
        </pc:spChg>
      </pc:sldChg>
      <pc:sldChg chg="modSp add mod">
        <pc:chgData name="Ulises Aguero" userId="6911e8fa5ae1fd38" providerId="LiveId" clId="{33184E7E-49F9-48A9-A9DE-8A41BCDEF96D}" dt="2025-05-17T22:11:20.751" v="1039" actId="207"/>
        <pc:sldMkLst>
          <pc:docMk/>
          <pc:sldMk cId="3568349234" sldId="323"/>
        </pc:sldMkLst>
        <pc:spChg chg="mod">
          <ac:chgData name="Ulises Aguero" userId="6911e8fa5ae1fd38" providerId="LiveId" clId="{33184E7E-49F9-48A9-A9DE-8A41BCDEF96D}" dt="2025-05-17T22:11:20.751" v="1039" actId="207"/>
          <ac:spMkLst>
            <pc:docMk/>
            <pc:sldMk cId="3568349234" sldId="323"/>
            <ac:spMk id="5" creationId="{D59B05EC-6E2F-F467-54A8-D0BBFFB119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8848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59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564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6301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42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45662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4957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613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3357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4152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8762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68020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8578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9156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1383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38585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3749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17/5/2025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17/5/2025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50736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F619-45CF-3F7A-6A79-774E16FE199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8950571-659F-D475-486C-1287F26ECE4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CDD1CDCD-53C7-FF19-079E-8BE948829DB4}"/>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DB7DE0EE-102D-08E0-CC78-18D455CDB583}"/>
              </a:ext>
            </a:extLst>
          </p:cNvPr>
          <p:cNvSpPr txBox="1">
            <a:spLocks/>
          </p:cNvSpPr>
          <p:nvPr/>
        </p:nvSpPr>
        <p:spPr>
          <a:xfrm>
            <a:off x="838026" y="599158"/>
            <a:ext cx="11031119"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dirty="0">
                <a:latin typeface="Calibri" panose="020F0502020204030204" pitchFamily="34" charset="0"/>
                <a:cs typeface="Calibri" panose="020F0502020204030204" pitchFamily="34" charset="0"/>
              </a:rPr>
              <a:t>Al parecer Aser tenía una </a:t>
            </a:r>
            <a:r>
              <a:rPr lang="es-MX" sz="4200" b="1" u="sng" dirty="0">
                <a:latin typeface="Calibri" panose="020F0502020204030204" pitchFamily="34" charset="0"/>
                <a:cs typeface="Calibri" panose="020F0502020204030204" pitchFamily="34" charset="0"/>
              </a:rPr>
              <a:t>disposición amistosa</a:t>
            </a:r>
            <a:r>
              <a:rPr lang="es-MX" sz="4200" b="1" dirty="0">
                <a:latin typeface="Calibri" panose="020F0502020204030204" pitchFamily="34" charset="0"/>
                <a:cs typeface="Calibri" panose="020F0502020204030204" pitchFamily="34" charset="0"/>
              </a:rPr>
              <a:t>; porque él era amado por sus hermanos. Algunas personas tienen la feliz facultad de siempre librarse fácilmente de las dificultades como si todo estuviera engrasado; ellos aparentemente sobrepasan las dificultades sobre las cuales otros sucumbirían. Ellos </a:t>
            </a:r>
            <a:r>
              <a:rPr lang="es-MX" sz="4200" b="1" u="sng" dirty="0">
                <a:latin typeface="Calibri" panose="020F0502020204030204" pitchFamily="34" charset="0"/>
                <a:cs typeface="Calibri" panose="020F0502020204030204" pitchFamily="34" charset="0"/>
              </a:rPr>
              <a:t>mojan sus pies en aceite, y pasan con suavidad sobre los lugares ásperos de la vida</a:t>
            </a:r>
            <a:r>
              <a:rPr lang="es-MX" sz="42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3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F1F1C-8A9E-816B-1B72-B8B34981E7E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B1304FF-19B3-69F4-844E-7F78B57A8C3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5465D5D0-4A87-0D7C-1097-B5EC3B1BB218}"/>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7F72FE59-F38C-8F7A-87B3-8B824248A6E1}"/>
              </a:ext>
            </a:extLst>
          </p:cNvPr>
          <p:cNvSpPr txBox="1">
            <a:spLocks/>
          </p:cNvSpPr>
          <p:nvPr/>
        </p:nvSpPr>
        <p:spPr>
          <a:xfrm>
            <a:off x="838026" y="599158"/>
            <a:ext cx="11031119"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dirty="0">
                <a:latin typeface="Calibri" panose="020F0502020204030204" pitchFamily="34" charset="0"/>
                <a:cs typeface="Calibri" panose="020F0502020204030204" pitchFamily="34" charset="0"/>
              </a:rPr>
              <a:t>La simpatía se extiende usualmente al que no tiene sus pies untados en aceite, y experimenta toda la </a:t>
            </a:r>
            <a:r>
              <a:rPr lang="es-MX" sz="4200" b="1" dirty="0" err="1">
                <a:latin typeface="Calibri" panose="020F0502020204030204" pitchFamily="34" charset="0"/>
                <a:cs typeface="Calibri" panose="020F0502020204030204" pitchFamily="34" charset="0"/>
              </a:rPr>
              <a:t>asperosidad</a:t>
            </a:r>
            <a:r>
              <a:rPr lang="es-MX" sz="4200" b="1" dirty="0">
                <a:latin typeface="Calibri" panose="020F0502020204030204" pitchFamily="34" charset="0"/>
                <a:cs typeface="Calibri" panose="020F0502020204030204" pitchFamily="34" charset="0"/>
              </a:rPr>
              <a:t> de la vida; pero Dios sabe que la persona que mantiene la cabeza erguida y va alegremente por la vida, </a:t>
            </a:r>
            <a:r>
              <a:rPr lang="es-MX" sz="4200" b="1" u="sng" dirty="0">
                <a:latin typeface="Calibri" panose="020F0502020204030204" pitchFamily="34" charset="0"/>
                <a:cs typeface="Calibri" panose="020F0502020204030204" pitchFamily="34" charset="0"/>
              </a:rPr>
              <a:t>otorgando “deleites al rey” con palabras amables a otros, con frecuencia experimenta pruebas más difíciles que aquellos que suspiran y gimen por cuenta del duro camino</a:t>
            </a:r>
            <a:r>
              <a:rPr lang="es-MX" sz="4200" b="1" dirty="0">
                <a:latin typeface="Calibri" panose="020F0502020204030204" pitchFamily="34" charset="0"/>
                <a:cs typeface="Calibri" panose="020F0502020204030204" pitchFamily="34" charset="0"/>
              </a:rPr>
              <a:t>; y a ellos les dice: “como tus días serán tus fuerzas”</a:t>
            </a:r>
          </a:p>
        </p:txBody>
      </p:sp>
    </p:spTree>
    <p:extLst>
      <p:ext uri="{BB962C8B-B14F-4D97-AF65-F5344CB8AC3E}">
        <p14:creationId xmlns:p14="http://schemas.microsoft.com/office/powerpoint/2010/main" val="406070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ECB8-3B0A-F413-5CEF-26AA292C9EC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7A189E3-B7A5-DED9-B441-B916DE7E71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9B139C5-6B62-F8E1-15D4-22D655EE627F}"/>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5FDB52AC-13D6-C70F-E4BE-A6EE140E31D3}"/>
              </a:ext>
            </a:extLst>
          </p:cNvPr>
          <p:cNvSpPr txBox="1">
            <a:spLocks/>
          </p:cNvSpPr>
          <p:nvPr/>
        </p:nvSpPr>
        <p:spPr>
          <a:xfrm>
            <a:off x="838026" y="599158"/>
            <a:ext cx="11031119"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4200" b="1" dirty="0">
              <a:latin typeface="Calibri" panose="020F0502020204030204" pitchFamily="34" charset="0"/>
              <a:cs typeface="Calibri" panose="020F0502020204030204" pitchFamily="34" charset="0"/>
            </a:endParaRPr>
          </a:p>
          <a:p>
            <a:r>
              <a:rPr lang="es-MX" sz="4200" b="1" dirty="0">
                <a:solidFill>
                  <a:srgbClr val="FFFF00"/>
                </a:solidFill>
                <a:latin typeface="Calibri" panose="020F0502020204030204" pitchFamily="34" charset="0"/>
                <a:cs typeface="Calibri" panose="020F0502020204030204" pitchFamily="34" charset="0"/>
              </a:rPr>
              <a:t>“y sus pies semejantes al bronce bruñido, refulgente como en un horno; y su voz como estruendo de muchas aguas.” Ap. 1: 15</a:t>
            </a:r>
          </a:p>
          <a:p>
            <a:endParaRPr lang="es-MX" sz="4200" b="1" dirty="0">
              <a:latin typeface="Calibri" panose="020F0502020204030204" pitchFamily="34" charset="0"/>
              <a:cs typeface="Calibri" panose="020F0502020204030204" pitchFamily="34" charset="0"/>
            </a:endParaRPr>
          </a:p>
          <a:p>
            <a:r>
              <a:rPr lang="es-MX" sz="4800" b="1" dirty="0">
                <a:latin typeface="Calibri" panose="020F0502020204030204" pitchFamily="34" charset="0"/>
                <a:cs typeface="Calibri" panose="020F0502020204030204" pitchFamily="34" charset="0"/>
              </a:rPr>
              <a:t>El bronce se forma únicamente en el horno; y los pies del Salvador le acordarían a Juan del horno ardiente de aflicción por el que pasó el Salvador.</a:t>
            </a:r>
          </a:p>
        </p:txBody>
      </p:sp>
    </p:spTree>
    <p:extLst>
      <p:ext uri="{BB962C8B-B14F-4D97-AF65-F5344CB8AC3E}">
        <p14:creationId xmlns:p14="http://schemas.microsoft.com/office/powerpoint/2010/main" val="77559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519B-DB04-E894-B281-0BC585713A3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EC333F2-C6E5-A89E-E8C9-26FA223BB9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E2DB52E6-3E68-B6D9-A105-A6F21D4B535F}"/>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9997BD8D-A2A2-5FC6-4B88-A0F8841A76EF}"/>
              </a:ext>
            </a:extLst>
          </p:cNvPr>
          <p:cNvSpPr txBox="1">
            <a:spLocks/>
          </p:cNvSpPr>
          <p:nvPr/>
        </p:nvSpPr>
        <p:spPr>
          <a:xfrm>
            <a:off x="322856" y="599158"/>
            <a:ext cx="11546290" cy="54829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FFFF00"/>
                </a:solidFill>
                <a:latin typeface="Calibri" panose="020F0502020204030204" pitchFamily="34" charset="0"/>
                <a:cs typeface="Calibri" panose="020F0502020204030204" pitchFamily="34" charset="0"/>
              </a:rPr>
              <a:t>“Mas si haciendo lo bueno sufrís, y lo soportáis, esto ciertamente es aprobado delante de Dios. 21 Pues para esto fuisteis llamados; porque también Cristo padeció por nosotros, dejándonos ejemplo, para que sigáis sus pisadas;” 1 Pe. 2: 20b,21</a:t>
            </a:r>
          </a:p>
          <a:p>
            <a:endParaRPr lang="es-MX" sz="3200" b="1" dirty="0">
              <a:solidFill>
                <a:srgbClr val="FFFF00"/>
              </a:solidFill>
              <a:latin typeface="Calibri" panose="020F0502020204030204" pitchFamily="34" charset="0"/>
              <a:cs typeface="Calibri" panose="020F0502020204030204" pitchFamily="34" charset="0"/>
            </a:endParaRPr>
          </a:p>
          <a:p>
            <a:r>
              <a:rPr lang="es-MX" sz="3600" b="1" dirty="0">
                <a:latin typeface="Calibri" panose="020F0502020204030204" pitchFamily="34" charset="0"/>
                <a:cs typeface="Calibri" panose="020F0502020204030204" pitchFamily="34" charset="0"/>
              </a:rPr>
              <a:t>Hay algunos de la familia humana que están tan </a:t>
            </a:r>
            <a:r>
              <a:rPr lang="es-MX" sz="3600" b="1" u="sng" dirty="0">
                <a:latin typeface="Calibri" panose="020F0502020204030204" pitchFamily="34" charset="0"/>
                <a:cs typeface="Calibri" panose="020F0502020204030204" pitchFamily="34" charset="0"/>
              </a:rPr>
              <a:t>imbuidos del Espíritu de Dios</a:t>
            </a:r>
            <a:r>
              <a:rPr lang="es-MX" sz="3600" b="1" dirty="0">
                <a:latin typeface="Calibri" panose="020F0502020204030204" pitchFamily="34" charset="0"/>
                <a:cs typeface="Calibri" panose="020F0502020204030204" pitchFamily="34" charset="0"/>
              </a:rPr>
              <a:t>, y quienes siguen tan cercanamente las huellas ensangrentadas del Salvador, que sus pies parecen </a:t>
            </a:r>
            <a:r>
              <a:rPr lang="es-MX" sz="3600" b="1" u="sng" dirty="0">
                <a:latin typeface="Calibri" panose="020F0502020204030204" pitchFamily="34" charset="0"/>
                <a:cs typeface="Calibri" panose="020F0502020204030204" pitchFamily="34" charset="0"/>
              </a:rPr>
              <a:t>calzados con bronce</a:t>
            </a:r>
            <a:r>
              <a:rPr lang="es-MX" sz="3600" b="1" dirty="0">
                <a:latin typeface="Calibri" panose="020F0502020204030204" pitchFamily="34" charset="0"/>
                <a:cs typeface="Calibri" panose="020F0502020204030204" pitchFamily="34" charset="0"/>
              </a:rPr>
              <a:t>, asemejando a los pies de su Maestro. Otros tienen sus pies </a:t>
            </a:r>
            <a:r>
              <a:rPr lang="es-MX" sz="3600" b="1" u="sng" dirty="0">
                <a:latin typeface="Calibri" panose="020F0502020204030204" pitchFamily="34" charset="0"/>
                <a:cs typeface="Calibri" panose="020F0502020204030204" pitchFamily="34" charset="0"/>
              </a:rPr>
              <a:t>cubiertos con hierro</a:t>
            </a:r>
            <a:r>
              <a:rPr lang="es-MX" sz="3600" b="1" dirty="0">
                <a:latin typeface="Calibri" panose="020F0502020204030204" pitchFamily="34" charset="0"/>
                <a:cs typeface="Calibri" panose="020F0502020204030204" pitchFamily="34" charset="0"/>
              </a:rPr>
              <a:t>; ellos, también, han recibido fuerza especial, pero no entran a una relación tan íntima con el Maestro como sus hermanos.</a:t>
            </a:r>
          </a:p>
        </p:txBody>
      </p:sp>
    </p:spTree>
    <p:extLst>
      <p:ext uri="{BB962C8B-B14F-4D97-AF65-F5344CB8AC3E}">
        <p14:creationId xmlns:p14="http://schemas.microsoft.com/office/powerpoint/2010/main" val="79046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7F5B1-C1E5-3156-4E81-EC9B33B5768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B31863D-CFD9-1C9E-9450-F15A349AE0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0DAD121E-3190-BAB8-47AC-0EBFD5F19E0C}"/>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9D70FC42-8B8E-7507-B91F-1BD064CD2E1C}"/>
              </a:ext>
            </a:extLst>
          </p:cNvPr>
          <p:cNvSpPr txBox="1">
            <a:spLocks/>
          </p:cNvSpPr>
          <p:nvPr/>
        </p:nvSpPr>
        <p:spPr>
          <a:xfrm>
            <a:off x="623454" y="842128"/>
            <a:ext cx="11245691" cy="54829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dirty="0">
                <a:latin typeface="Calibri" panose="020F0502020204030204" pitchFamily="34" charset="0"/>
                <a:cs typeface="Calibri" panose="020F0502020204030204" pitchFamily="34" charset="0"/>
              </a:rPr>
              <a:t>Doce mil de los ciento cuarenta y cuatro mil serán de la tribu de Aser, </a:t>
            </a:r>
            <a:r>
              <a:rPr lang="es-MX" sz="5400" b="1" u="sng" dirty="0">
                <a:latin typeface="Calibri" panose="020F0502020204030204" pitchFamily="34" charset="0"/>
                <a:cs typeface="Calibri" panose="020F0502020204030204" pitchFamily="34" charset="0"/>
              </a:rPr>
              <a:t>aquellos que mojarán sus pies en aceite, y estarán tan llenos del Espíritu de Dios, que dejarán que el Señor, mediante su Espíritu, aplane los lugares ásperos en su camino</a:t>
            </a:r>
            <a:r>
              <a:rPr lang="es-MX" sz="5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484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ECE09-6F1E-9EFB-A31B-56695017984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2B07EB8-ED58-13B5-1E86-AFADD8F6BA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3053C01-2860-6855-F77B-0871F6AE7605}"/>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BDE06920-6494-3515-478E-886537F19FFE}"/>
              </a:ext>
            </a:extLst>
          </p:cNvPr>
          <p:cNvSpPr txBox="1">
            <a:spLocks/>
          </p:cNvSpPr>
          <p:nvPr/>
        </p:nvSpPr>
        <p:spPr>
          <a:xfrm>
            <a:off x="623454" y="497522"/>
            <a:ext cx="11245691" cy="54829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FFFF00"/>
                </a:solidFill>
                <a:latin typeface="Calibri" panose="020F0502020204030204" pitchFamily="34" charset="0"/>
                <a:cs typeface="Calibri" panose="020F0502020204030204" pitchFamily="34" charset="0"/>
              </a:rPr>
              <a:t>“Entonces respondió y me habló diciendo: Esta es palabra de Jehová a Zorobabel, que dice: No con ejército, ni con fuerza, sino con mi Espíritu, ha dicho Jehová de los ejércitos. 7 ¿Quién eres tú, oh gran monte? Delante de Zorobabel serás reducido a llanura; él sacará la primera piedra con aclamaciones de: Gracia, gracia a ella.” Zac. 4: 6-7</a:t>
            </a:r>
          </a:p>
          <a:p>
            <a:r>
              <a:rPr lang="es-MX" sz="4000" b="1" dirty="0">
                <a:latin typeface="Calibri" panose="020F0502020204030204" pitchFamily="34" charset="0"/>
                <a:cs typeface="Calibri" panose="020F0502020204030204" pitchFamily="34" charset="0"/>
              </a:rPr>
              <a:t>Al igual que Zorobabel, </a:t>
            </a:r>
            <a:r>
              <a:rPr lang="es-MX" sz="4000" b="1" u="sng" dirty="0">
                <a:latin typeface="Calibri" panose="020F0502020204030204" pitchFamily="34" charset="0"/>
                <a:cs typeface="Calibri" panose="020F0502020204030204" pitchFamily="34" charset="0"/>
              </a:rPr>
              <a:t>las montañas de dificultades </a:t>
            </a:r>
            <a:r>
              <a:rPr lang="es-MX" sz="4000" b="1" dirty="0">
                <a:latin typeface="Calibri" panose="020F0502020204030204" pitchFamily="34" charset="0"/>
                <a:cs typeface="Calibri" panose="020F0502020204030204" pitchFamily="34" charset="0"/>
              </a:rPr>
              <a:t>se volverán llanuras delante de ellos. Ellos brindarán “delicias reales”, </a:t>
            </a:r>
            <a:r>
              <a:rPr lang="es-MX" sz="4000" b="1" u="sng" dirty="0">
                <a:latin typeface="Calibri" panose="020F0502020204030204" pitchFamily="34" charset="0"/>
                <a:cs typeface="Calibri" panose="020F0502020204030204" pitchFamily="34" charset="0"/>
              </a:rPr>
              <a:t>palabras de alegría y consuelo</a:t>
            </a:r>
            <a:r>
              <a:rPr lang="es-MX" sz="4000" b="1" dirty="0">
                <a:latin typeface="Calibri" panose="020F0502020204030204" pitchFamily="34" charset="0"/>
                <a:cs typeface="Calibri" panose="020F0502020204030204" pitchFamily="34" charset="0"/>
              </a:rPr>
              <a:t>, que animarán a otros por el camino. Es bueno </a:t>
            </a:r>
            <a:r>
              <a:rPr lang="es-MX" sz="4000" b="1" u="sng" dirty="0">
                <a:latin typeface="Calibri" panose="020F0502020204030204" pitchFamily="34" charset="0"/>
                <a:cs typeface="Calibri" panose="020F0502020204030204" pitchFamily="34" charset="0"/>
              </a:rPr>
              <a:t>aprender cómo mojar los pies en aceite, y cultivar el carácter de Aser</a:t>
            </a:r>
            <a:r>
              <a:rPr lang="es-MX" sz="40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4322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DFDB0-7F58-D8DB-9739-DDCE56EC451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3D7F2AC-563C-8EAB-9FE3-9C0E25DC53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2945114-130B-2551-8B01-EAFCF9AD50D5}"/>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6DE5EDE2-F1F7-642B-2CB9-2410E8DAEF72}"/>
              </a:ext>
            </a:extLst>
          </p:cNvPr>
          <p:cNvSpPr txBox="1">
            <a:spLocks/>
          </p:cNvSpPr>
          <p:nvPr/>
        </p:nvSpPr>
        <p:spPr>
          <a:xfrm>
            <a:off x="623454" y="263236"/>
            <a:ext cx="112456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latin typeface="Calibri" panose="020F0502020204030204" pitchFamily="34" charset="0"/>
                <a:cs typeface="Calibri" panose="020F0502020204030204" pitchFamily="34" charset="0"/>
              </a:rPr>
              <a:t>Aser es la única tribu </a:t>
            </a:r>
            <a:r>
              <a:rPr lang="es-MX" sz="3200" b="1" u="sng" dirty="0">
                <a:latin typeface="Calibri" panose="020F0502020204030204" pitchFamily="34" charset="0"/>
                <a:cs typeface="Calibri" panose="020F0502020204030204" pitchFamily="34" charset="0"/>
              </a:rPr>
              <a:t>al oeste del Jordán</a:t>
            </a:r>
            <a:r>
              <a:rPr lang="es-MX" sz="3200" b="1" dirty="0">
                <a:latin typeface="Calibri" panose="020F0502020204030204" pitchFamily="34" charset="0"/>
                <a:cs typeface="Calibri" panose="020F0502020204030204" pitchFamily="34" charset="0"/>
              </a:rPr>
              <a:t>, excepto por Simeón, que no le proporcionó a la nación ningún héroe o juez. El único personaje distinguido fue Ana la profetisa, quien “servía de noche y de día con ayunos y oraciones” en el templo. Ella tuvo el honor de llevarles las buenas nuevas del nacimiento de Cristo a los fieles que estaban esperando la redención de Israel.</a:t>
            </a:r>
          </a:p>
          <a:p>
            <a:endParaRPr lang="es-MX" sz="3200" b="1" dirty="0">
              <a:latin typeface="Calibri" panose="020F0502020204030204" pitchFamily="34" charset="0"/>
              <a:cs typeface="Calibri" panose="020F0502020204030204" pitchFamily="34" charset="0"/>
            </a:endParaRPr>
          </a:p>
          <a:p>
            <a:r>
              <a:rPr lang="es-MX" sz="3200" b="1" dirty="0">
                <a:solidFill>
                  <a:srgbClr val="FFFF00"/>
                </a:solidFill>
                <a:latin typeface="Calibri" panose="020F0502020204030204" pitchFamily="34" charset="0"/>
                <a:cs typeface="Calibri" panose="020F0502020204030204" pitchFamily="34" charset="0"/>
              </a:rPr>
              <a:t>“Estaba también allí Ana, profetisa, hija de </a:t>
            </a:r>
            <a:r>
              <a:rPr lang="es-MX" sz="3200" b="1" dirty="0" err="1">
                <a:solidFill>
                  <a:srgbClr val="FFFF00"/>
                </a:solidFill>
                <a:latin typeface="Calibri" panose="020F0502020204030204" pitchFamily="34" charset="0"/>
                <a:cs typeface="Calibri" panose="020F0502020204030204" pitchFamily="34" charset="0"/>
              </a:rPr>
              <a:t>Fanuel</a:t>
            </a:r>
            <a:r>
              <a:rPr lang="es-MX" sz="3200" b="1" dirty="0">
                <a:solidFill>
                  <a:srgbClr val="FFFF00"/>
                </a:solidFill>
                <a:latin typeface="Calibri" panose="020F0502020204030204" pitchFamily="34" charset="0"/>
                <a:cs typeface="Calibri" panose="020F0502020204030204" pitchFamily="34" charset="0"/>
              </a:rPr>
              <a:t>, </a:t>
            </a:r>
            <a:r>
              <a:rPr lang="es-MX" sz="3200" b="1" u="sng" dirty="0">
                <a:solidFill>
                  <a:srgbClr val="FFFF00"/>
                </a:solidFill>
                <a:latin typeface="Calibri" panose="020F0502020204030204" pitchFamily="34" charset="0"/>
                <a:cs typeface="Calibri" panose="020F0502020204030204" pitchFamily="34" charset="0"/>
              </a:rPr>
              <a:t>de la tribu de Aser</a:t>
            </a:r>
            <a:r>
              <a:rPr lang="es-MX" sz="3200" b="1" dirty="0">
                <a:solidFill>
                  <a:srgbClr val="FFFF00"/>
                </a:solidFill>
                <a:latin typeface="Calibri" panose="020F0502020204030204" pitchFamily="34" charset="0"/>
                <a:cs typeface="Calibri" panose="020F0502020204030204" pitchFamily="34" charset="0"/>
              </a:rPr>
              <a:t>, de edad muy avanzada, pues había vivido con su marido siete años desde su virginidad, 37 y era viuda hacía ochenta y cuatro años; y no se apartaba del templo, </a:t>
            </a:r>
            <a:r>
              <a:rPr lang="es-MX" sz="3200" b="1" u="sng" dirty="0">
                <a:solidFill>
                  <a:srgbClr val="FFFF00"/>
                </a:solidFill>
                <a:latin typeface="Calibri" panose="020F0502020204030204" pitchFamily="34" charset="0"/>
                <a:cs typeface="Calibri" panose="020F0502020204030204" pitchFamily="34" charset="0"/>
              </a:rPr>
              <a:t>sirviendo de noche y de día con ayunos y oraciones</a:t>
            </a:r>
            <a:r>
              <a:rPr lang="es-MX" sz="3200" b="1" dirty="0">
                <a:solidFill>
                  <a:srgbClr val="FFFF00"/>
                </a:solidFill>
                <a:latin typeface="Calibri" panose="020F0502020204030204" pitchFamily="34" charset="0"/>
                <a:cs typeface="Calibri" panose="020F0502020204030204" pitchFamily="34" charset="0"/>
              </a:rPr>
              <a:t>. 38 Esta, presentándose en la misma hora, daba gracias a Dios, y </a:t>
            </a:r>
            <a:r>
              <a:rPr lang="es-MX" sz="3200" b="1" u="sng" dirty="0">
                <a:solidFill>
                  <a:srgbClr val="FFFF00"/>
                </a:solidFill>
                <a:latin typeface="Calibri" panose="020F0502020204030204" pitchFamily="34" charset="0"/>
                <a:cs typeface="Calibri" panose="020F0502020204030204" pitchFamily="34" charset="0"/>
              </a:rPr>
              <a:t>hablaba del niño a todos los que esperaban la redención en Jerusalén</a:t>
            </a:r>
            <a:r>
              <a:rPr lang="es-MX" sz="3200" b="1" dirty="0">
                <a:solidFill>
                  <a:srgbClr val="FFFF00"/>
                </a:solidFill>
                <a:latin typeface="Calibri" panose="020F0502020204030204" pitchFamily="34" charset="0"/>
                <a:cs typeface="Calibri" panose="020F0502020204030204" pitchFamily="34" charset="0"/>
              </a:rPr>
              <a:t>.” </a:t>
            </a:r>
            <a:r>
              <a:rPr lang="es-MX" sz="3200" b="1" dirty="0" err="1">
                <a:solidFill>
                  <a:srgbClr val="FFFF00"/>
                </a:solidFill>
                <a:latin typeface="Calibri" panose="020F0502020204030204" pitchFamily="34" charset="0"/>
                <a:cs typeface="Calibri" panose="020F0502020204030204" pitchFamily="34" charset="0"/>
              </a:rPr>
              <a:t>Lc</a:t>
            </a:r>
            <a:r>
              <a:rPr lang="es-MX" sz="3200" b="1" dirty="0">
                <a:solidFill>
                  <a:srgbClr val="FFFF00"/>
                </a:solidFill>
                <a:latin typeface="Calibri" panose="020F0502020204030204" pitchFamily="34" charset="0"/>
                <a:cs typeface="Calibri" panose="020F0502020204030204" pitchFamily="34" charset="0"/>
              </a:rPr>
              <a:t>. 2: 36-38</a:t>
            </a:r>
          </a:p>
        </p:txBody>
      </p:sp>
    </p:spTree>
    <p:extLst>
      <p:ext uri="{BB962C8B-B14F-4D97-AF65-F5344CB8AC3E}">
        <p14:creationId xmlns:p14="http://schemas.microsoft.com/office/powerpoint/2010/main" val="181589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p:cNvSpPr txBox="1">
            <a:spLocks/>
          </p:cNvSpPr>
          <p:nvPr/>
        </p:nvSpPr>
        <p:spPr>
          <a:xfrm>
            <a:off x="295146" y="689212"/>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i="1" dirty="0">
              <a:solidFill>
                <a:srgbClr val="FFFF00"/>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F2B87FE7-B7E0-CA21-6842-FF0AE74B3411}"/>
              </a:ext>
            </a:extLst>
          </p:cNvPr>
          <p:cNvPicPr>
            <a:picLocks noChangeAspect="1"/>
          </p:cNvPicPr>
          <p:nvPr/>
        </p:nvPicPr>
        <p:blipFill>
          <a:blip r:embed="rId3"/>
          <a:stretch>
            <a:fillRect/>
          </a:stretch>
        </p:blipFill>
        <p:spPr>
          <a:xfrm>
            <a:off x="0" y="9151"/>
            <a:ext cx="12192000" cy="6852248"/>
          </a:xfrm>
          <a:prstGeom prst="rect">
            <a:avLst/>
          </a:prstGeom>
        </p:spPr>
      </p:pic>
    </p:spTree>
    <p:extLst>
      <p:ext uri="{BB962C8B-B14F-4D97-AF65-F5344CB8AC3E}">
        <p14:creationId xmlns:p14="http://schemas.microsoft.com/office/powerpoint/2010/main" val="2834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661A-C6FF-B5CB-1C43-CF4BF6D4BCF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B673E46-0F0E-B853-2DED-F7DB5CE822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556D63AE-9155-375A-6004-0AE3616F5176}"/>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5FEED5A1-B813-E751-A40B-1690596BF6B3}"/>
              </a:ext>
            </a:extLst>
          </p:cNvPr>
          <p:cNvSpPr txBox="1">
            <a:spLocks/>
          </p:cNvSpPr>
          <p:nvPr/>
        </p:nvSpPr>
        <p:spPr>
          <a:xfrm>
            <a:off x="623454" y="263236"/>
            <a:ext cx="112456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latin typeface="Calibri" panose="020F0502020204030204" pitchFamily="34" charset="0"/>
                <a:cs typeface="Calibri" panose="020F0502020204030204" pitchFamily="34" charset="0"/>
              </a:rPr>
              <a:t>El territorio de Aser bordeaba sobre el Gran Mar, y comprendía el Monte Carmelo, el escenario de la gran victoria de Elías, y seguía hacia el norte. </a:t>
            </a:r>
            <a:r>
              <a:rPr lang="es-MX" sz="3600" b="1" u="sng" dirty="0">
                <a:latin typeface="Calibri" panose="020F0502020204030204" pitchFamily="34" charset="0"/>
                <a:cs typeface="Calibri" panose="020F0502020204030204" pitchFamily="34" charset="0"/>
              </a:rPr>
              <a:t>Los descendientes de Aser </a:t>
            </a:r>
            <a:r>
              <a:rPr lang="es-MX" sz="3600" b="1" dirty="0">
                <a:latin typeface="Calibri" panose="020F0502020204030204" pitchFamily="34" charset="0"/>
                <a:cs typeface="Calibri" panose="020F0502020204030204" pitchFamily="34" charset="0"/>
              </a:rPr>
              <a:t>no tenían las fieras propensiones guerreras de algunas de las otras tribus, y </a:t>
            </a:r>
            <a:r>
              <a:rPr lang="es-MX" sz="3600" b="1" u="sng" dirty="0">
                <a:latin typeface="Calibri" panose="020F0502020204030204" pitchFamily="34" charset="0"/>
                <a:cs typeface="Calibri" panose="020F0502020204030204" pitchFamily="34" charset="0"/>
              </a:rPr>
              <a:t>no echaron a los antiguos habitantes de la tierra</a:t>
            </a:r>
            <a:r>
              <a:rPr lang="es-MX" sz="3600" b="1" dirty="0">
                <a:latin typeface="Calibri" panose="020F0502020204030204" pitchFamily="34" charset="0"/>
                <a:cs typeface="Calibri" panose="020F0502020204030204" pitchFamily="34" charset="0"/>
              </a:rPr>
              <a:t>. Como resultado de mezclarse con los impíos, fueron grandemente debilitados.</a:t>
            </a:r>
          </a:p>
          <a:p>
            <a:endParaRPr lang="es-MX" sz="3200" b="1" dirty="0">
              <a:latin typeface="Calibri" panose="020F0502020204030204" pitchFamily="34" charset="0"/>
              <a:cs typeface="Calibri" panose="020F0502020204030204" pitchFamily="34" charset="0"/>
            </a:endParaRPr>
          </a:p>
          <a:p>
            <a:r>
              <a:rPr lang="es-MX" sz="3200" b="1" dirty="0">
                <a:solidFill>
                  <a:srgbClr val="FFFF00"/>
                </a:solidFill>
                <a:latin typeface="Calibri" panose="020F0502020204030204" pitchFamily="34" charset="0"/>
                <a:cs typeface="Calibri" panose="020F0502020204030204" pitchFamily="34" charset="0"/>
              </a:rPr>
              <a:t>“Tampoco Aser arrojó a los que habitaban en Aco, ni a los que habitaban en Sidón, en </a:t>
            </a:r>
            <a:r>
              <a:rPr lang="es-MX" sz="3200" b="1" dirty="0" err="1">
                <a:solidFill>
                  <a:srgbClr val="FFFF00"/>
                </a:solidFill>
                <a:latin typeface="Calibri" panose="020F0502020204030204" pitchFamily="34" charset="0"/>
                <a:cs typeface="Calibri" panose="020F0502020204030204" pitchFamily="34" charset="0"/>
              </a:rPr>
              <a:t>Ahlab</a:t>
            </a:r>
            <a:r>
              <a:rPr lang="es-MX" sz="3200" b="1" dirty="0">
                <a:solidFill>
                  <a:srgbClr val="FFFF00"/>
                </a:solidFill>
                <a:latin typeface="Calibri" panose="020F0502020204030204" pitchFamily="34" charset="0"/>
                <a:cs typeface="Calibri" panose="020F0502020204030204" pitchFamily="34" charset="0"/>
              </a:rPr>
              <a:t>, en </a:t>
            </a:r>
            <a:r>
              <a:rPr lang="es-MX" sz="3200" b="1" dirty="0" err="1">
                <a:solidFill>
                  <a:srgbClr val="FFFF00"/>
                </a:solidFill>
                <a:latin typeface="Calibri" panose="020F0502020204030204" pitchFamily="34" charset="0"/>
                <a:cs typeface="Calibri" panose="020F0502020204030204" pitchFamily="34" charset="0"/>
              </a:rPr>
              <a:t>Aczib</a:t>
            </a:r>
            <a:r>
              <a:rPr lang="es-MX" sz="3200" b="1" dirty="0">
                <a:solidFill>
                  <a:srgbClr val="FFFF00"/>
                </a:solidFill>
                <a:latin typeface="Calibri" panose="020F0502020204030204" pitchFamily="34" charset="0"/>
                <a:cs typeface="Calibri" panose="020F0502020204030204" pitchFamily="34" charset="0"/>
              </a:rPr>
              <a:t>, en </a:t>
            </a:r>
            <a:r>
              <a:rPr lang="es-MX" sz="3200" b="1" dirty="0" err="1">
                <a:solidFill>
                  <a:srgbClr val="FFFF00"/>
                </a:solidFill>
                <a:latin typeface="Calibri" panose="020F0502020204030204" pitchFamily="34" charset="0"/>
                <a:cs typeface="Calibri" panose="020F0502020204030204" pitchFamily="34" charset="0"/>
              </a:rPr>
              <a:t>Helba</a:t>
            </a:r>
            <a:r>
              <a:rPr lang="es-MX" sz="3200" b="1" dirty="0">
                <a:solidFill>
                  <a:srgbClr val="FFFF00"/>
                </a:solidFill>
                <a:latin typeface="Calibri" panose="020F0502020204030204" pitchFamily="34" charset="0"/>
                <a:cs typeface="Calibri" panose="020F0502020204030204" pitchFamily="34" charset="0"/>
              </a:rPr>
              <a:t>, en </a:t>
            </a:r>
            <a:r>
              <a:rPr lang="es-MX" sz="3200" b="1" dirty="0" err="1">
                <a:solidFill>
                  <a:srgbClr val="FFFF00"/>
                </a:solidFill>
                <a:latin typeface="Calibri" panose="020F0502020204030204" pitchFamily="34" charset="0"/>
                <a:cs typeface="Calibri" panose="020F0502020204030204" pitchFamily="34" charset="0"/>
              </a:rPr>
              <a:t>Afec</a:t>
            </a:r>
            <a:r>
              <a:rPr lang="es-MX" sz="3200" b="1" dirty="0">
                <a:solidFill>
                  <a:srgbClr val="FFFF00"/>
                </a:solidFill>
                <a:latin typeface="Calibri" panose="020F0502020204030204" pitchFamily="34" charset="0"/>
                <a:cs typeface="Calibri" panose="020F0502020204030204" pitchFamily="34" charset="0"/>
              </a:rPr>
              <a:t> y en </a:t>
            </a:r>
            <a:r>
              <a:rPr lang="es-MX" sz="3200" b="1" dirty="0" err="1">
                <a:solidFill>
                  <a:srgbClr val="FFFF00"/>
                </a:solidFill>
                <a:latin typeface="Calibri" panose="020F0502020204030204" pitchFamily="34" charset="0"/>
                <a:cs typeface="Calibri" panose="020F0502020204030204" pitchFamily="34" charset="0"/>
              </a:rPr>
              <a:t>Rehob</a:t>
            </a:r>
            <a:r>
              <a:rPr lang="es-MX" sz="3200" b="1" dirty="0">
                <a:solidFill>
                  <a:srgbClr val="FFFF00"/>
                </a:solidFill>
                <a:latin typeface="Calibri" panose="020F0502020204030204" pitchFamily="34" charset="0"/>
                <a:cs typeface="Calibri" panose="020F0502020204030204" pitchFamily="34" charset="0"/>
              </a:rPr>
              <a:t>. 32 Y moró Aser entre los cananeos que habitaban en la tierra; pues no los arrojó.” Jueces 1: 31-32</a:t>
            </a:r>
          </a:p>
        </p:txBody>
      </p:sp>
    </p:spTree>
    <p:extLst>
      <p:ext uri="{BB962C8B-B14F-4D97-AF65-F5344CB8AC3E}">
        <p14:creationId xmlns:p14="http://schemas.microsoft.com/office/powerpoint/2010/main" val="298530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1CAA8-97F1-82BC-0B65-9834826CDC2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E680F9A-A401-0911-7E13-B9F8B4D39D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5955F69E-37E1-FAF7-76E3-E1743573D14A}"/>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EE93722B-37AB-B9B5-1921-6AA55F7FBD07}"/>
              </a:ext>
            </a:extLst>
          </p:cNvPr>
          <p:cNvSpPr txBox="1">
            <a:spLocks/>
          </p:cNvSpPr>
          <p:nvPr/>
        </p:nvSpPr>
        <p:spPr>
          <a:xfrm>
            <a:off x="623454" y="263236"/>
            <a:ext cx="112456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dirty="0">
                <a:latin typeface="Calibri" panose="020F0502020204030204" pitchFamily="34" charset="0"/>
                <a:cs typeface="Calibri" panose="020F0502020204030204" pitchFamily="34" charset="0"/>
              </a:rPr>
              <a:t>Cuando Israel fue censado </a:t>
            </a:r>
            <a:r>
              <a:rPr lang="es-MX" sz="4800" b="1" u="sng" dirty="0">
                <a:latin typeface="Calibri" panose="020F0502020204030204" pitchFamily="34" charset="0"/>
                <a:cs typeface="Calibri" panose="020F0502020204030204" pitchFamily="34" charset="0"/>
              </a:rPr>
              <a:t>al pie del Sinaí, Aser era una tribu fuerte de 53,400</a:t>
            </a:r>
            <a:r>
              <a:rPr lang="es-MX" sz="4800" b="1" dirty="0">
                <a:latin typeface="Calibri" panose="020F0502020204030204" pitchFamily="34" charset="0"/>
                <a:cs typeface="Calibri" panose="020F0502020204030204" pitchFamily="34" charset="0"/>
              </a:rPr>
              <a:t>; (Números:40-41) pero en los días de David se habían reducido tanto que su nombre no es mencionado en la selección de jefes gobernantes. (1 Crónicas 27:16-22)</a:t>
            </a:r>
          </a:p>
          <a:p>
            <a:r>
              <a:rPr lang="es-MX" sz="4800" b="1" dirty="0">
                <a:latin typeface="Calibri" panose="020F0502020204030204" pitchFamily="34" charset="0"/>
                <a:cs typeface="Calibri" panose="020F0502020204030204" pitchFamily="34" charset="0"/>
              </a:rPr>
              <a:t>Aunque, como tribu, ellos </a:t>
            </a:r>
            <a:r>
              <a:rPr lang="es-MX" sz="4800" b="1" u="sng" dirty="0">
                <a:latin typeface="Calibri" panose="020F0502020204030204" pitchFamily="34" charset="0"/>
                <a:cs typeface="Calibri" panose="020F0502020204030204" pitchFamily="34" charset="0"/>
              </a:rPr>
              <a:t>se apartaron de los caminos del Señor</a:t>
            </a:r>
            <a:r>
              <a:rPr lang="es-MX" sz="4800" b="1" dirty="0">
                <a:latin typeface="Calibri" panose="020F0502020204030204" pitchFamily="34" charset="0"/>
                <a:cs typeface="Calibri" panose="020F0502020204030204" pitchFamily="34" charset="0"/>
              </a:rPr>
              <a:t>, entre ellos </a:t>
            </a:r>
            <a:r>
              <a:rPr lang="es-MX" sz="4800" b="1" u="sng" dirty="0">
                <a:latin typeface="Calibri" panose="020F0502020204030204" pitchFamily="34" charset="0"/>
                <a:cs typeface="Calibri" panose="020F0502020204030204" pitchFamily="34" charset="0"/>
              </a:rPr>
              <a:t>había corazones honestos que temían a Dios</a:t>
            </a:r>
            <a:r>
              <a:rPr lang="es-MX" sz="4800" b="1" dirty="0">
                <a:latin typeface="Calibri" panose="020F0502020204030204" pitchFamily="34" charset="0"/>
                <a:cs typeface="Calibri" panose="020F0502020204030204" pitchFamily="34" charset="0"/>
              </a:rPr>
              <a:t>.</a:t>
            </a:r>
            <a:endParaRPr lang="es-MX"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339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581892" y="682388"/>
            <a:ext cx="10723418"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7200" b="1" dirty="0">
                <a:solidFill>
                  <a:schemeClr val="accent2">
                    <a:lumMod val="40000"/>
                    <a:lumOff val="60000"/>
                  </a:schemeClr>
                </a:solidFill>
              </a:rPr>
              <a:t>Sección 9.  Las Tribus de Israel</a:t>
            </a:r>
            <a:br>
              <a:rPr lang="es-DO" sz="7200" b="1" dirty="0"/>
            </a:br>
            <a:br>
              <a:rPr lang="es-DO" sz="7200" b="1" dirty="0"/>
            </a:br>
            <a:r>
              <a:rPr lang="es-DO" sz="7200" b="1" dirty="0"/>
              <a:t>Capítulo 43: ASER.</a:t>
            </a:r>
          </a:p>
          <a:p>
            <a:r>
              <a:rPr lang="es-DO" sz="7200" b="1" dirty="0">
                <a:solidFill>
                  <a:srgbClr val="FFFF00"/>
                </a:solidFill>
              </a:rPr>
              <a:t>Mojando los pies en aceite</a:t>
            </a:r>
            <a:endParaRPr lang="en-US" sz="7200" b="1" dirty="0">
              <a:solidFill>
                <a:srgbClr val="FFFF00"/>
              </a:solidFill>
            </a:endParaRPr>
          </a:p>
        </p:txBody>
      </p:sp>
    </p:spTree>
    <p:extLst>
      <p:ext uri="{BB962C8B-B14F-4D97-AF65-F5344CB8AC3E}">
        <p14:creationId xmlns:p14="http://schemas.microsoft.com/office/powerpoint/2010/main" val="84482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9852-7D6B-23FC-C5C5-88844A008D4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E8CAE59-3EC6-E291-FDBD-4C5060D7BE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4493BF9-AD65-E0D1-2179-2F7A70E06107}"/>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5BD437B3-1852-9D78-B266-5B6E410296A4}"/>
              </a:ext>
            </a:extLst>
          </p:cNvPr>
          <p:cNvSpPr txBox="1">
            <a:spLocks/>
          </p:cNvSpPr>
          <p:nvPr/>
        </p:nvSpPr>
        <p:spPr>
          <a:xfrm>
            <a:off x="623454" y="263236"/>
            <a:ext cx="112456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dirty="0">
                <a:latin typeface="Calibri" panose="020F0502020204030204" pitchFamily="34" charset="0"/>
                <a:cs typeface="Calibri" panose="020F0502020204030204" pitchFamily="34" charset="0"/>
              </a:rPr>
              <a:t>Cuando Ezequías celebró su gran Pascua e invitó a todo Israel a participar de la celebración de la fiesta en Jerusalén, algunas tribus se burlaron de los mensajeros; </a:t>
            </a:r>
            <a:r>
              <a:rPr lang="es-MX" sz="5400" b="1" dirty="0">
                <a:solidFill>
                  <a:srgbClr val="FFFF00"/>
                </a:solidFill>
                <a:latin typeface="Calibri" panose="020F0502020204030204" pitchFamily="34" charset="0"/>
                <a:cs typeface="Calibri" panose="020F0502020204030204" pitchFamily="34" charset="0"/>
              </a:rPr>
              <a:t>“Con todo eso, algunos hombres de Aser… se humillaron, y vinieron a Jerusalén”. </a:t>
            </a:r>
            <a:r>
              <a:rPr lang="es-MX" sz="5400" b="1" dirty="0">
                <a:latin typeface="Calibri" panose="020F0502020204030204" pitchFamily="34" charset="0"/>
                <a:cs typeface="Calibri" panose="020F0502020204030204" pitchFamily="34" charset="0"/>
              </a:rPr>
              <a:t>(2 Crónicas 30:10-11).</a:t>
            </a:r>
            <a:endParaRPr lang="es-MX"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34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5F94D-E59B-5645-CB0E-EEEFF5F684F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0E83772-ACE2-DC70-32F4-231C7073EA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CAB64B59-EE54-A679-ABE0-BEB0B6174ED2}"/>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085C801E-7916-D800-B0DA-6414C3463B8B}"/>
              </a:ext>
            </a:extLst>
          </p:cNvPr>
          <p:cNvSpPr txBox="1">
            <a:spLocks/>
          </p:cNvSpPr>
          <p:nvPr/>
        </p:nvSpPr>
        <p:spPr>
          <a:xfrm>
            <a:off x="473154" y="152917"/>
            <a:ext cx="113959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Calibri" panose="020F0502020204030204" pitchFamily="34" charset="0"/>
                <a:cs typeface="Calibri" panose="020F0502020204030204" pitchFamily="34" charset="0"/>
              </a:rPr>
              <a:t>Se requiere fuerza moral para ser fiel a Dios cuando las masas por doquier están rechazando la luz de la palabra de Dios. Ese </a:t>
            </a:r>
            <a:r>
              <a:rPr lang="es-MX" b="1" u="sng" dirty="0">
                <a:latin typeface="Calibri" panose="020F0502020204030204" pitchFamily="34" charset="0"/>
                <a:cs typeface="Calibri" panose="020F0502020204030204" pitchFamily="34" charset="0"/>
              </a:rPr>
              <a:t>espíritu de fidelidad nunca abandonó la tribu de Aser</a:t>
            </a:r>
            <a:r>
              <a:rPr lang="es-MX" b="1" dirty="0">
                <a:latin typeface="Calibri" panose="020F0502020204030204" pitchFamily="34" charset="0"/>
                <a:cs typeface="Calibri" panose="020F0502020204030204" pitchFamily="34" charset="0"/>
              </a:rPr>
              <a:t>, y cuando el Salvador entró al templo por primera vez en forma humana, de las dos personas en toda la ciudad de Jerusalén quienes estaban en una condición espiritual para reconocer al “Bebé como el Redentor del mundo”. Una era la profetisa Ana de la tribu de Aser. (Lucas 2:36).</a:t>
            </a:r>
            <a:endParaRPr lang="es-MX"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73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7848-F98F-36C3-EEF3-E79C5D319F6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A8ABB64-0ABB-74BC-5D0C-5A754E13D2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DD7C634-8D96-A708-9A22-047474FEA546}"/>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5" name="Título 1">
            <a:extLst>
              <a:ext uri="{FF2B5EF4-FFF2-40B4-BE49-F238E27FC236}">
                <a16:creationId xmlns:a16="http://schemas.microsoft.com/office/drawing/2014/main" id="{D59B05EC-6E2F-F467-54A8-D0BBFFB119BA}"/>
              </a:ext>
            </a:extLst>
          </p:cNvPr>
          <p:cNvSpPr txBox="1">
            <a:spLocks/>
          </p:cNvSpPr>
          <p:nvPr/>
        </p:nvSpPr>
        <p:spPr>
          <a:xfrm>
            <a:off x="473154" y="152917"/>
            <a:ext cx="11395991" cy="6303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solidFill>
                  <a:srgbClr val="FF0000"/>
                </a:solidFill>
                <a:latin typeface="Calibri" panose="020F0502020204030204" pitchFamily="34" charset="0"/>
                <a:cs typeface="Calibri" panose="020F0502020204030204" pitchFamily="34" charset="0"/>
              </a:rPr>
              <a:t>Resumen</a:t>
            </a:r>
          </a:p>
          <a:p>
            <a:pPr marL="571500" indent="-571500">
              <a:buFont typeface="Wingdings" panose="05000000000000000000" pitchFamily="2" charset="2"/>
              <a:buChar char="Ø"/>
            </a:pPr>
            <a:r>
              <a:rPr lang="es-MX" b="1" dirty="0">
                <a:latin typeface="Calibri" panose="020F0502020204030204" pitchFamily="34" charset="0"/>
                <a:cs typeface="Calibri" panose="020F0502020204030204" pitchFamily="34" charset="0"/>
              </a:rPr>
              <a:t>Aser tenía </a:t>
            </a:r>
            <a:r>
              <a:rPr lang="es-MX" b="1" u="sng" dirty="0">
                <a:latin typeface="Calibri" panose="020F0502020204030204" pitchFamily="34" charset="0"/>
                <a:cs typeface="Calibri" panose="020F0502020204030204" pitchFamily="34" charset="0"/>
              </a:rPr>
              <a:t>cuatro hijos y una hija</a:t>
            </a:r>
            <a:r>
              <a:rPr lang="es-MX" b="1" dirty="0">
                <a:latin typeface="Calibri" panose="020F0502020204030204" pitchFamily="34" charset="0"/>
                <a:cs typeface="Calibri" panose="020F0502020204030204" pitchFamily="34" charset="0"/>
              </a:rPr>
              <a:t>, de quienes surgió la tribu que llevaba su nombre. </a:t>
            </a:r>
            <a:r>
              <a:rPr lang="es-MX" b="1" dirty="0">
                <a:solidFill>
                  <a:srgbClr val="FFFF00"/>
                </a:solidFill>
                <a:latin typeface="Calibri" panose="020F0502020204030204" pitchFamily="34" charset="0"/>
                <a:cs typeface="Calibri" panose="020F0502020204030204" pitchFamily="34" charset="0"/>
              </a:rPr>
              <a:t>1 Crónicas 7:30</a:t>
            </a:r>
            <a:r>
              <a:rPr lang="es-MX" b="1" dirty="0">
                <a:latin typeface="Calibri" panose="020F0502020204030204" pitchFamily="34" charset="0"/>
                <a:cs typeface="Calibri" panose="020F0502020204030204" pitchFamily="34" charset="0"/>
              </a:rPr>
              <a:t>.</a:t>
            </a:r>
          </a:p>
          <a:p>
            <a:pPr marL="571500" indent="-571500">
              <a:buFont typeface="Wingdings" panose="05000000000000000000" pitchFamily="2" charset="2"/>
              <a:buChar char="Ø"/>
            </a:pPr>
            <a:r>
              <a:rPr lang="es-MX" b="1" dirty="0">
                <a:latin typeface="Calibri" panose="020F0502020204030204" pitchFamily="34" charset="0"/>
                <a:cs typeface="Calibri" panose="020F0502020204030204" pitchFamily="34" charset="0"/>
              </a:rPr>
              <a:t>La tribu tenía </a:t>
            </a:r>
            <a:r>
              <a:rPr lang="es-MX" b="1" u="sng" dirty="0">
                <a:latin typeface="Calibri" panose="020F0502020204030204" pitchFamily="34" charset="0"/>
                <a:cs typeface="Calibri" panose="020F0502020204030204" pitchFamily="34" charset="0"/>
              </a:rPr>
              <a:t>53.400</a:t>
            </a:r>
            <a:r>
              <a:rPr lang="es-MX" b="1" dirty="0">
                <a:latin typeface="Calibri" panose="020F0502020204030204" pitchFamily="34" charset="0"/>
                <a:cs typeface="Calibri" panose="020F0502020204030204" pitchFamily="34" charset="0"/>
              </a:rPr>
              <a:t>, cuando entraron a la tierra prometida. </a:t>
            </a:r>
            <a:r>
              <a:rPr lang="es-MX" b="1" dirty="0">
                <a:solidFill>
                  <a:srgbClr val="FFFF00"/>
                </a:solidFill>
                <a:latin typeface="Calibri" panose="020F0502020204030204" pitchFamily="34" charset="0"/>
                <a:cs typeface="Calibri" panose="020F0502020204030204" pitchFamily="34" charset="0"/>
              </a:rPr>
              <a:t>Números 26:47</a:t>
            </a:r>
            <a:r>
              <a:rPr lang="es-MX" b="1" dirty="0">
                <a:latin typeface="Calibri" panose="020F0502020204030204" pitchFamily="34" charset="0"/>
                <a:cs typeface="Calibri" panose="020F0502020204030204" pitchFamily="34" charset="0"/>
              </a:rPr>
              <a:t>.</a:t>
            </a:r>
          </a:p>
          <a:p>
            <a:pPr marL="571500" indent="-571500">
              <a:buFont typeface="Wingdings" panose="05000000000000000000" pitchFamily="2" charset="2"/>
              <a:buChar char="Ø"/>
            </a:pPr>
            <a:r>
              <a:rPr lang="es-MX" b="1" dirty="0">
                <a:latin typeface="Calibri" panose="020F0502020204030204" pitchFamily="34" charset="0"/>
                <a:cs typeface="Calibri" panose="020F0502020204030204" pitchFamily="34" charset="0"/>
              </a:rPr>
              <a:t>Aser no le proveyó héroe o juez a la nación.</a:t>
            </a:r>
          </a:p>
          <a:p>
            <a:pPr marL="571500" indent="-571500">
              <a:buFont typeface="Wingdings" panose="05000000000000000000" pitchFamily="2" charset="2"/>
              <a:buChar char="Ø"/>
            </a:pPr>
            <a:r>
              <a:rPr lang="es-MX" b="1" dirty="0">
                <a:latin typeface="Calibri" panose="020F0502020204030204" pitchFamily="34" charset="0"/>
                <a:cs typeface="Calibri" panose="020F0502020204030204" pitchFamily="34" charset="0"/>
              </a:rPr>
              <a:t>Ana, la profetisa, es la única persona distinguida de la tribu de Aser, mencionada en la Biblia. </a:t>
            </a:r>
            <a:r>
              <a:rPr lang="es-MX" b="1" dirty="0">
                <a:solidFill>
                  <a:srgbClr val="FFFF00"/>
                </a:solidFill>
                <a:latin typeface="Calibri" panose="020F0502020204030204" pitchFamily="34" charset="0"/>
                <a:cs typeface="Calibri" panose="020F0502020204030204" pitchFamily="34" charset="0"/>
              </a:rPr>
              <a:t>Lucas 2:36-38</a:t>
            </a:r>
            <a:r>
              <a:rPr lang="es-MX" b="1" dirty="0">
                <a:latin typeface="Calibri" panose="020F0502020204030204" pitchFamily="34" charset="0"/>
                <a:cs typeface="Calibri" panose="020F0502020204030204" pitchFamily="34" charset="0"/>
              </a:rPr>
              <a:t>.</a:t>
            </a:r>
            <a:endParaRPr lang="es-MX"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34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648929" y="1768685"/>
            <a:ext cx="4903376" cy="584775"/>
          </a:xfrm>
          <a:prstGeom prst="rect">
            <a:avLst/>
          </a:prstGeom>
          <a:noFill/>
        </p:spPr>
        <p:txBody>
          <a:bodyPr wrap="square" rtlCol="0">
            <a:spAutoFit/>
          </a:bodyPr>
          <a:lstStyle/>
          <a:p>
            <a:pPr lvl="0" defTabSz="457200">
              <a:defRPr/>
            </a:pPr>
            <a:r>
              <a:rPr lang="es-ES" sz="3200" dirty="0">
                <a:solidFill>
                  <a:prstClr val="white"/>
                </a:solidFill>
              </a:rPr>
              <a:t>Territorio de Aser</a:t>
            </a:r>
          </a:p>
        </p:txBody>
      </p:sp>
      <p:sp>
        <p:nvSpPr>
          <p:cNvPr id="5" name="CuadroTexto 4">
            <a:extLst>
              <a:ext uri="{FF2B5EF4-FFF2-40B4-BE49-F238E27FC236}">
                <a16:creationId xmlns:a16="http://schemas.microsoft.com/office/drawing/2014/main" id="{2B80B65F-4774-4B34-B211-5F7CCD9DB0D1}"/>
              </a:ext>
            </a:extLst>
          </p:cNvPr>
          <p:cNvSpPr txBox="1"/>
          <p:nvPr/>
        </p:nvSpPr>
        <p:spPr>
          <a:xfrm>
            <a:off x="648929" y="368422"/>
            <a:ext cx="4601497" cy="1077218"/>
          </a:xfrm>
          <a:prstGeom prst="rect">
            <a:avLst/>
          </a:prstGeom>
          <a:noFill/>
        </p:spPr>
        <p:txBody>
          <a:bodyPr wrap="square" rtlCol="0">
            <a:spAutoFit/>
          </a:bodyPr>
          <a:lstStyle/>
          <a:p>
            <a:pPr lvl="0" defTabSz="457200">
              <a:defRPr/>
            </a:pPr>
            <a:r>
              <a:rPr lang="es-MX" sz="3200" dirty="0">
                <a:solidFill>
                  <a:prstClr val="white"/>
                </a:solidFill>
              </a:rPr>
              <a:t>Ezequías celebró su gran Pascua</a:t>
            </a:r>
          </a:p>
        </p:txBody>
      </p:sp>
      <p:sp>
        <p:nvSpPr>
          <p:cNvPr id="6" name="CuadroTexto 5">
            <a:extLst>
              <a:ext uri="{FF2B5EF4-FFF2-40B4-BE49-F238E27FC236}">
                <a16:creationId xmlns:a16="http://schemas.microsoft.com/office/drawing/2014/main" id="{3C95100F-E8B5-4CF3-9E17-D707427B80EE}"/>
              </a:ext>
            </a:extLst>
          </p:cNvPr>
          <p:cNvSpPr txBox="1"/>
          <p:nvPr/>
        </p:nvSpPr>
        <p:spPr>
          <a:xfrm>
            <a:off x="627163" y="3446227"/>
            <a:ext cx="4236768" cy="1569660"/>
          </a:xfrm>
          <a:prstGeom prst="rect">
            <a:avLst/>
          </a:prstGeom>
          <a:noFill/>
        </p:spPr>
        <p:txBody>
          <a:bodyPr wrap="square" rtlCol="0">
            <a:spAutoFit/>
          </a:bodyPr>
          <a:lstStyle/>
          <a:p>
            <a:pPr lvl="0" defTabSz="457200">
              <a:defRPr/>
            </a:pPr>
            <a:r>
              <a:rPr lang="es-MX" sz="3200" dirty="0">
                <a:solidFill>
                  <a:prstClr val="white"/>
                </a:solidFill>
              </a:rPr>
              <a:t>Soportar con fuerza pruebas difíciles en la vida</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648929" y="5227743"/>
            <a:ext cx="4334579" cy="1077218"/>
          </a:xfrm>
          <a:prstGeom prst="rect">
            <a:avLst/>
          </a:prstGeom>
          <a:noFill/>
        </p:spPr>
        <p:txBody>
          <a:bodyPr wrap="square" rtlCol="0">
            <a:spAutoFit/>
          </a:bodyPr>
          <a:lstStyle/>
          <a:p>
            <a:pPr lvl="0" defTabSz="457200">
              <a:defRPr/>
            </a:pPr>
            <a:r>
              <a:rPr lang="es-ES" sz="3200" dirty="0">
                <a:solidFill>
                  <a:prstClr val="white"/>
                </a:solidFill>
              </a:rPr>
              <a:t>Pies mojados en aceite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578052" y="2649617"/>
            <a:ext cx="4714464" cy="584775"/>
          </a:xfrm>
          <a:prstGeom prst="rect">
            <a:avLst/>
          </a:prstGeom>
          <a:noFill/>
        </p:spPr>
        <p:txBody>
          <a:bodyPr wrap="square" rtlCol="0">
            <a:spAutoFit/>
          </a:bodyPr>
          <a:lstStyle/>
          <a:p>
            <a:pPr lvl="0" defTabSz="457200">
              <a:defRPr/>
            </a:pPr>
            <a:r>
              <a:rPr lang="es-ES" sz="3200" dirty="0">
                <a:solidFill>
                  <a:prstClr val="white"/>
                </a:solidFill>
              </a:rPr>
              <a:t>"deleites al rey"</a:t>
            </a:r>
          </a:p>
        </p:txBody>
      </p:sp>
      <p:sp>
        <p:nvSpPr>
          <p:cNvPr id="9" name="CuadroTexto 8">
            <a:extLst>
              <a:ext uri="{FF2B5EF4-FFF2-40B4-BE49-F238E27FC236}">
                <a16:creationId xmlns:a16="http://schemas.microsoft.com/office/drawing/2014/main" id="{DB4BBA2C-AD84-4635-BFED-A54A24D56E2B}"/>
              </a:ext>
            </a:extLst>
          </p:cNvPr>
          <p:cNvSpPr txBox="1"/>
          <p:nvPr/>
        </p:nvSpPr>
        <p:spPr>
          <a:xfrm>
            <a:off x="5509187" y="3814380"/>
            <a:ext cx="6483306" cy="954107"/>
          </a:xfrm>
          <a:prstGeom prst="rect">
            <a:avLst/>
          </a:prstGeom>
          <a:noFill/>
        </p:spPr>
        <p:txBody>
          <a:bodyPr wrap="square" rtlCol="0">
            <a:spAutoFit/>
          </a:bodyPr>
          <a:lstStyle/>
          <a:p>
            <a:pPr lvl="0" defTabSz="457200">
              <a:defRPr/>
            </a:pPr>
            <a:r>
              <a:rPr kumimoji="0" lang="es-DO" sz="2800" b="0" i="0" u="none" strike="noStrike" kern="1200" cap="none" spc="0" normalizeH="0" baseline="0" noProof="0" dirty="0">
                <a:ln>
                  <a:noFill/>
                </a:ln>
                <a:solidFill>
                  <a:srgbClr val="FFFF00"/>
                </a:solidFill>
                <a:effectLst/>
                <a:uLnTx/>
                <a:uFillTx/>
                <a:latin typeface="Calibri" panose="020F0502020204030204"/>
              </a:rPr>
              <a:t>D. </a:t>
            </a:r>
            <a:r>
              <a:rPr lang="es-MX" sz="2800" dirty="0">
                <a:solidFill>
                  <a:prstClr val="white"/>
                </a:solidFill>
              </a:rPr>
              <a:t>Escenario de la gran victoria de Elías</a:t>
            </a:r>
          </a:p>
        </p:txBody>
      </p:sp>
      <p:sp>
        <p:nvSpPr>
          <p:cNvPr id="10" name="CuadroTexto 9">
            <a:extLst>
              <a:ext uri="{FF2B5EF4-FFF2-40B4-BE49-F238E27FC236}">
                <a16:creationId xmlns:a16="http://schemas.microsoft.com/office/drawing/2014/main" id="{8F3B8264-4C31-43B4-BA54-43EE83420FE7}"/>
              </a:ext>
            </a:extLst>
          </p:cNvPr>
          <p:cNvSpPr txBox="1"/>
          <p:nvPr/>
        </p:nvSpPr>
        <p:spPr>
          <a:xfrm>
            <a:off x="5583786" y="1471978"/>
            <a:ext cx="5816151"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MX" sz="3200" dirty="0">
                <a:solidFill>
                  <a:prstClr val="white"/>
                </a:solidFill>
                <a:latin typeface="Calibri" panose="020F0502020204030204"/>
              </a:rPr>
              <a:t>Hombres de Aser se humillaron y fueron a Jerusalén</a:t>
            </a: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537295" y="429977"/>
            <a:ext cx="5332006" cy="954107"/>
          </a:xfrm>
          <a:prstGeom prst="rect">
            <a:avLst/>
          </a:prstGeom>
          <a:noFill/>
        </p:spPr>
        <p:txBody>
          <a:bodyPr wrap="square" rtlCol="0">
            <a:spAutoFit/>
          </a:bodyPr>
          <a:lstStyle/>
          <a:p>
            <a:pPr lvl="0" defTabSz="457200">
              <a:defRPr/>
            </a:pPr>
            <a:r>
              <a:rPr kumimoji="0" lang="es-DO" sz="2800" b="0" i="0" u="none" strike="noStrike" kern="1200" cap="none" spc="0" normalizeH="0" baseline="0" noProof="0" dirty="0">
                <a:ln>
                  <a:noFill/>
                </a:ln>
                <a:solidFill>
                  <a:srgbClr val="FFFF00"/>
                </a:solidFill>
                <a:effectLst/>
                <a:uLnTx/>
                <a:uFillTx/>
                <a:latin typeface="Calibri" panose="020F0502020204030204"/>
              </a:rPr>
              <a:t>A. </a:t>
            </a:r>
            <a:r>
              <a:rPr lang="es-MX" sz="2800" dirty="0">
                <a:solidFill>
                  <a:prstClr val="white"/>
                </a:solidFill>
              </a:rPr>
              <a:t>"como tus días serán tus fuerzas"</a:t>
            </a: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509187" y="2795992"/>
            <a:ext cx="6427788" cy="954107"/>
          </a:xfrm>
          <a:prstGeom prst="rect">
            <a:avLst/>
          </a:prstGeom>
          <a:noFill/>
        </p:spPr>
        <p:txBody>
          <a:bodyPr wrap="square" rtlCol="0">
            <a:spAutoFit/>
          </a:bodyPr>
          <a:lstStyle/>
          <a:p>
            <a:pPr lvl="0" defTabSz="457200">
              <a:defRPr/>
            </a:pPr>
            <a:r>
              <a:rPr kumimoji="0" lang="es-DO" sz="2800" b="0" i="0" u="none" strike="noStrike" kern="1200" cap="none" spc="0" normalizeH="0" baseline="0" noProof="0" dirty="0">
                <a:ln>
                  <a:noFill/>
                </a:ln>
                <a:solidFill>
                  <a:srgbClr val="FFFF00"/>
                </a:solidFill>
                <a:effectLst/>
                <a:uLnTx/>
                <a:uFillTx/>
                <a:latin typeface="Calibri" panose="020F0502020204030204"/>
              </a:rPr>
              <a:t>C. </a:t>
            </a:r>
            <a:r>
              <a:rPr lang="es-MX" sz="2800" noProof="0" dirty="0">
                <a:solidFill>
                  <a:prstClr val="white"/>
                </a:solidFill>
              </a:rPr>
              <a:t>Pasar por tribulaciones </a:t>
            </a:r>
            <a:r>
              <a:rPr lang="es-MX" sz="2800" dirty="0">
                <a:solidFill>
                  <a:prstClr val="white"/>
                </a:solidFill>
              </a:rPr>
              <a:t>con agradecimiento a Dios</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552305" y="5999353"/>
            <a:ext cx="6181510" cy="523220"/>
          </a:xfrm>
          <a:prstGeom prst="rect">
            <a:avLst/>
          </a:prstGeom>
          <a:noFill/>
        </p:spPr>
        <p:txBody>
          <a:bodyPr wrap="square" rtlCol="0">
            <a:spAutoFit/>
          </a:bodyPr>
          <a:lstStyle/>
          <a:p>
            <a:pPr lvl="0" defTabSz="457200">
              <a:defRPr/>
            </a:pPr>
            <a:r>
              <a:rPr kumimoji="0" lang="es-DO" sz="2800" b="0" i="0" u="none" strike="noStrike" kern="1200" cap="none" spc="0" normalizeH="0" baseline="0" noProof="0" dirty="0">
                <a:ln>
                  <a:noFill/>
                </a:ln>
                <a:solidFill>
                  <a:srgbClr val="FFFF00"/>
                </a:solidFill>
                <a:effectLst/>
                <a:uLnTx/>
                <a:uFillTx/>
                <a:latin typeface="Calibri" panose="020F0502020204030204"/>
              </a:rPr>
              <a:t>F. </a:t>
            </a:r>
            <a:r>
              <a:rPr lang="es-ES" sz="2800" dirty="0">
                <a:solidFill>
                  <a:prstClr val="white"/>
                </a:solidFill>
              </a:rPr>
              <a:t>palabras amables hacia otros</a:t>
            </a:r>
            <a:endParaRPr kumimoji="0" lang="es-ES" sz="2800" b="0" i="0" u="none" strike="noStrike" kern="1200" cap="none" spc="0" normalizeH="0" baseline="0" noProof="0" dirty="0">
              <a:ln>
                <a:noFill/>
              </a:ln>
              <a:solidFill>
                <a:prstClr val="white"/>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552306" y="4793573"/>
            <a:ext cx="6412428" cy="1077218"/>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 </a:t>
            </a:r>
            <a:r>
              <a:rPr lang="es-MX" sz="3200" dirty="0">
                <a:solidFill>
                  <a:prstClr val="white"/>
                </a:solidFill>
                <a:latin typeface="Calibri" panose="020F0502020204030204"/>
              </a:rPr>
              <a:t>Hombres de Aser no fueron a Jerusalén</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5690703" y="308935"/>
            <a:ext cx="5800298" cy="5262979"/>
          </a:xfrm>
          <a:prstGeom prst="rect">
            <a:avLst/>
          </a:prstGeom>
          <a:noFill/>
        </p:spPr>
        <p:txBody>
          <a:bodyPr wrap="square" rtlCol="0">
            <a:spAutoFit/>
          </a:bodyPr>
          <a:lstStyle/>
          <a:p>
            <a:r>
              <a:rPr lang="es-DO" sz="4800" b="1" dirty="0"/>
              <a:t>¿Quieres </a:t>
            </a:r>
            <a:r>
              <a:rPr lang="es-DO" sz="4800" b="1" u="sng" dirty="0"/>
              <a:t>mojar tus pies en aceite </a:t>
            </a:r>
            <a:r>
              <a:rPr lang="es-DO" sz="4800" b="1" dirty="0"/>
              <a:t>para pasar por </a:t>
            </a:r>
            <a:r>
              <a:rPr lang="es-MX" sz="4800" b="1" dirty="0">
                <a:latin typeface="Calibri" panose="020F0502020204030204" pitchFamily="34" charset="0"/>
                <a:cs typeface="Calibri" panose="020F0502020204030204" pitchFamily="34" charset="0"/>
              </a:rPr>
              <a:t>los lugares ásperos de la vida con un corazón lleno de alabanzas y agradecimiento</a:t>
            </a:r>
            <a:r>
              <a:rPr lang="es-DO" sz="4800" b="1" dirty="0"/>
              <a:t>?</a:t>
            </a:r>
            <a:endParaRPr lang="en-US" sz="4800" b="1" dirty="0"/>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nombre de Aser</a:t>
            </a:r>
            <a:endParaRPr lang="en-US" sz="4000" b="1" dirty="0"/>
          </a:p>
        </p:txBody>
      </p:sp>
      <p:sp>
        <p:nvSpPr>
          <p:cNvPr id="5" name="Título 1"/>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latin typeface="Calibri" panose="020F0502020204030204" pitchFamily="34" charset="0"/>
                <a:cs typeface="Calibri" panose="020F0502020204030204" pitchFamily="34" charset="0"/>
              </a:rPr>
              <a:t>Al igual que varios de los patriarcas, hay poca historia personal registrada sobre Aser, el </a:t>
            </a:r>
            <a:r>
              <a:rPr lang="es-MX" sz="4000" b="1" u="sng" dirty="0">
                <a:latin typeface="Calibri" panose="020F0502020204030204" pitchFamily="34" charset="0"/>
                <a:cs typeface="Calibri" panose="020F0502020204030204" pitchFamily="34" charset="0"/>
              </a:rPr>
              <a:t>octavo hijo de Jacob con </a:t>
            </a:r>
            <a:r>
              <a:rPr lang="es-MX" sz="4000" b="1" u="sng" dirty="0" err="1">
                <a:latin typeface="Calibri" panose="020F0502020204030204" pitchFamily="34" charset="0"/>
                <a:cs typeface="Calibri" panose="020F0502020204030204" pitchFamily="34" charset="0"/>
              </a:rPr>
              <a:t>Zilpa</a:t>
            </a:r>
            <a:r>
              <a:rPr lang="es-MX" sz="4000" b="1" u="sng" dirty="0">
                <a:latin typeface="Calibri" panose="020F0502020204030204" pitchFamily="34" charset="0"/>
                <a:cs typeface="Calibri" panose="020F0502020204030204" pitchFamily="34" charset="0"/>
              </a:rPr>
              <a:t>, la sierva de Lea</a:t>
            </a:r>
            <a:r>
              <a:rPr lang="es-MX" sz="4000" b="1" dirty="0">
                <a:latin typeface="Calibri" panose="020F0502020204030204" pitchFamily="34" charset="0"/>
                <a:cs typeface="Calibri" panose="020F0502020204030204" pitchFamily="34" charset="0"/>
              </a:rPr>
              <a:t>. Lea se regocijó grandemente con su nacimiento, y lo nombró Aser, que significa, en hebreo,</a:t>
            </a:r>
          </a:p>
          <a:p>
            <a:r>
              <a:rPr lang="es-MX" sz="4000" b="1" dirty="0">
                <a:latin typeface="Calibri" panose="020F0502020204030204" pitchFamily="34" charset="0"/>
                <a:cs typeface="Calibri" panose="020F0502020204030204" pitchFamily="34" charset="0"/>
              </a:rPr>
              <a:t>“feliz”</a:t>
            </a:r>
          </a:p>
          <a:p>
            <a:endParaRPr lang="es-MX" sz="4000" b="1" dirty="0">
              <a:latin typeface="Calibri" panose="020F0502020204030204" pitchFamily="34" charset="0"/>
              <a:cs typeface="Calibri" panose="020F0502020204030204" pitchFamily="34" charset="0"/>
            </a:endParaRPr>
          </a:p>
          <a:p>
            <a:r>
              <a:rPr lang="es-MX" sz="4000" b="1" dirty="0">
                <a:solidFill>
                  <a:srgbClr val="FFFF00"/>
                </a:solidFill>
                <a:latin typeface="Calibri" panose="020F0502020204030204" pitchFamily="34" charset="0"/>
                <a:cs typeface="Calibri" panose="020F0502020204030204" pitchFamily="34" charset="0"/>
              </a:rPr>
              <a:t>“Lea volvió a exclamar: «¡Qué feliz soy! Las mujeres me dirán que soy feliz». Por eso lo llamó Aser [en hebreo, dichoso, feliz]” </a:t>
            </a:r>
            <a:r>
              <a:rPr lang="es-MX" sz="4000" b="1" dirty="0" err="1">
                <a:solidFill>
                  <a:srgbClr val="FFFF00"/>
                </a:solidFill>
                <a:latin typeface="Calibri" panose="020F0502020204030204" pitchFamily="34" charset="0"/>
                <a:cs typeface="Calibri" panose="020F0502020204030204" pitchFamily="34" charset="0"/>
              </a:rPr>
              <a:t>Gn</a:t>
            </a:r>
            <a:r>
              <a:rPr lang="es-MX" sz="4000" b="1" dirty="0">
                <a:solidFill>
                  <a:srgbClr val="FFFF00"/>
                </a:solidFill>
                <a:latin typeface="Calibri" panose="020F0502020204030204" pitchFamily="34" charset="0"/>
                <a:cs typeface="Calibri" panose="020F0502020204030204" pitchFamily="34" charset="0"/>
              </a:rPr>
              <a:t>. 30: 13 NVI</a:t>
            </a:r>
            <a:endParaRPr lang="en-U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934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ASER fue a Egipto</a:t>
            </a:r>
            <a:endParaRPr lang="en-US" sz="4000" b="1" dirty="0"/>
          </a:p>
        </p:txBody>
      </p:sp>
      <p:sp>
        <p:nvSpPr>
          <p:cNvPr id="5" name="Título 1"/>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Calibri" panose="020F0502020204030204" pitchFamily="34" charset="0"/>
                <a:cs typeface="Calibri" panose="020F0502020204030204" pitchFamily="34" charset="0"/>
              </a:rPr>
              <a:t>De su infancia y primeros años de adultez no tenemos conocimiento, solo que creció en compañía de sus hermanos, y fue a Egipto con el resto de la familia.</a:t>
            </a:r>
          </a:p>
          <a:p>
            <a:r>
              <a:rPr lang="es-MX" b="1" dirty="0">
                <a:latin typeface="Calibri" panose="020F0502020204030204" pitchFamily="34" charset="0"/>
                <a:cs typeface="Calibri" panose="020F0502020204030204" pitchFamily="34" charset="0"/>
              </a:rPr>
              <a:t>Aser tuvo cuatro hijos y una hija llamada Sera, de quienes surgió la tribu que lleva su nombre.</a:t>
            </a:r>
          </a:p>
          <a:p>
            <a:endParaRPr lang="es-MX" b="1" dirty="0">
              <a:latin typeface="Calibri" panose="020F0502020204030204" pitchFamily="34" charset="0"/>
              <a:cs typeface="Calibri" panose="020F0502020204030204" pitchFamily="34" charset="0"/>
            </a:endParaRPr>
          </a:p>
          <a:p>
            <a:r>
              <a:rPr lang="es-MX" b="1" dirty="0">
                <a:solidFill>
                  <a:srgbClr val="FFFF00"/>
                </a:solidFill>
                <a:latin typeface="Calibri" panose="020F0502020204030204" pitchFamily="34" charset="0"/>
                <a:cs typeface="Calibri" panose="020F0502020204030204" pitchFamily="34" charset="0"/>
              </a:rPr>
              <a:t>“Los hijos de Aser fueron: </a:t>
            </a:r>
            <a:r>
              <a:rPr lang="es-MX" b="1" dirty="0" err="1">
                <a:solidFill>
                  <a:srgbClr val="FFFF00"/>
                </a:solidFill>
                <a:latin typeface="Calibri" panose="020F0502020204030204" pitchFamily="34" charset="0"/>
                <a:cs typeface="Calibri" panose="020F0502020204030204" pitchFamily="34" charset="0"/>
              </a:rPr>
              <a:t>Imná</a:t>
            </a:r>
            <a:r>
              <a:rPr lang="es-MX" b="1" dirty="0">
                <a:solidFill>
                  <a:srgbClr val="FFFF00"/>
                </a:solidFill>
                <a:latin typeface="Calibri" panose="020F0502020204030204" pitchFamily="34" charset="0"/>
                <a:cs typeface="Calibri" panose="020F0502020204030204" pitchFamily="34" charset="0"/>
              </a:rPr>
              <a:t>, </a:t>
            </a:r>
            <a:r>
              <a:rPr lang="es-MX" b="1" dirty="0" err="1">
                <a:solidFill>
                  <a:srgbClr val="FFFF00"/>
                </a:solidFill>
                <a:latin typeface="Calibri" panose="020F0502020204030204" pitchFamily="34" charset="0"/>
                <a:cs typeface="Calibri" panose="020F0502020204030204" pitchFamily="34" charset="0"/>
              </a:rPr>
              <a:t>Isvá</a:t>
            </a:r>
            <a:r>
              <a:rPr lang="es-MX" b="1" dirty="0">
                <a:solidFill>
                  <a:srgbClr val="FFFF00"/>
                </a:solidFill>
                <a:latin typeface="Calibri" panose="020F0502020204030204" pitchFamily="34" charset="0"/>
                <a:cs typeface="Calibri" panose="020F0502020204030204" pitchFamily="34" charset="0"/>
              </a:rPr>
              <a:t>, </a:t>
            </a:r>
            <a:r>
              <a:rPr lang="es-MX" b="1" dirty="0" err="1">
                <a:solidFill>
                  <a:srgbClr val="FFFF00"/>
                </a:solidFill>
                <a:latin typeface="Calibri" panose="020F0502020204030204" pitchFamily="34" charset="0"/>
                <a:cs typeface="Calibri" panose="020F0502020204030204" pitchFamily="34" charset="0"/>
              </a:rPr>
              <a:t>Isví</a:t>
            </a:r>
            <a:r>
              <a:rPr lang="es-MX" b="1" dirty="0">
                <a:solidFill>
                  <a:srgbClr val="FFFF00"/>
                </a:solidFill>
                <a:latin typeface="Calibri" panose="020F0502020204030204" pitchFamily="34" charset="0"/>
                <a:cs typeface="Calibri" panose="020F0502020204030204" pitchFamily="34" charset="0"/>
              </a:rPr>
              <a:t>, </a:t>
            </a:r>
            <a:r>
              <a:rPr lang="es-MX" b="1" dirty="0" err="1">
                <a:solidFill>
                  <a:srgbClr val="FFFF00"/>
                </a:solidFill>
                <a:latin typeface="Calibri" panose="020F0502020204030204" pitchFamily="34" charset="0"/>
                <a:cs typeface="Calibri" panose="020F0502020204030204" pitchFamily="34" charset="0"/>
              </a:rPr>
              <a:t>Beriá</a:t>
            </a:r>
            <a:r>
              <a:rPr lang="es-MX" b="1" dirty="0">
                <a:solidFill>
                  <a:srgbClr val="FFFF00"/>
                </a:solidFill>
                <a:latin typeface="Calibri" panose="020F0502020204030204" pitchFamily="34" charset="0"/>
                <a:cs typeface="Calibri" panose="020F0502020204030204" pitchFamily="34" charset="0"/>
              </a:rPr>
              <a:t>  [varones] y Sera, su hermana.” 1 Cr. 7: 30</a:t>
            </a:r>
            <a:endParaRPr lang="en-US"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43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8D36-6344-39A9-028A-900584B4A47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D640BD6-45A0-F6EE-DDE4-A944B492B3C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7CBC79ED-D2D1-1459-BE68-AB035DEA0EB5}"/>
              </a:ext>
            </a:extLst>
          </p:cNvPr>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ASER y su descendencia</a:t>
            </a:r>
            <a:endParaRPr lang="en-US" sz="4000" b="1" dirty="0"/>
          </a:p>
        </p:txBody>
      </p:sp>
      <p:sp>
        <p:nvSpPr>
          <p:cNvPr id="5" name="Título 1">
            <a:extLst>
              <a:ext uri="{FF2B5EF4-FFF2-40B4-BE49-F238E27FC236}">
                <a16:creationId xmlns:a16="http://schemas.microsoft.com/office/drawing/2014/main" id="{714E9032-5CD8-991B-F8B1-BC504C96EE4A}"/>
              </a:ext>
            </a:extLst>
          </p:cNvPr>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latin typeface="Calibri" panose="020F0502020204030204" pitchFamily="34" charset="0"/>
                <a:cs typeface="Calibri" panose="020F0502020204030204" pitchFamily="34" charset="0"/>
              </a:rPr>
              <a:t>Cuando se escribieron los libros de las Crónicas, los hombres de la tribu de Aser fueron descritos como “hombres escogidos y esforzados de valor”, y había</a:t>
            </a:r>
          </a:p>
          <a:p>
            <a:r>
              <a:rPr lang="es-MX" sz="3600" b="1" dirty="0">
                <a:latin typeface="Calibri" panose="020F0502020204030204" pitchFamily="34" charset="0"/>
                <a:cs typeface="Calibri" panose="020F0502020204030204" pitchFamily="34" charset="0"/>
              </a:rPr>
              <a:t>veintiséis mil de ellos aptos para la guerra.</a:t>
            </a:r>
          </a:p>
          <a:p>
            <a:r>
              <a:rPr lang="es-MX" sz="3200" b="1" dirty="0">
                <a:solidFill>
                  <a:srgbClr val="FFFF00"/>
                </a:solidFill>
                <a:latin typeface="Calibri" panose="020F0502020204030204" pitchFamily="34" charset="0"/>
                <a:cs typeface="Calibri" panose="020F0502020204030204" pitchFamily="34" charset="0"/>
              </a:rPr>
              <a:t>“Todos ellos fueron descendientes de Aser, jefes de familias patriarcales, hombres selectos, guerreros valientes e importantes. Según sus registros genealógicos eran veintiséis mil hombres, aptos para la guerra.” </a:t>
            </a:r>
            <a:r>
              <a:rPr lang="es-MX" sz="3200" b="1" dirty="0" err="1">
                <a:solidFill>
                  <a:srgbClr val="FFFF00"/>
                </a:solidFill>
                <a:latin typeface="Calibri" panose="020F0502020204030204" pitchFamily="34" charset="0"/>
                <a:cs typeface="Calibri" panose="020F0502020204030204" pitchFamily="34" charset="0"/>
              </a:rPr>
              <a:t>Gn</a:t>
            </a:r>
            <a:r>
              <a:rPr lang="es-MX" sz="3200" b="1" dirty="0">
                <a:solidFill>
                  <a:srgbClr val="FFFF00"/>
                </a:solidFill>
                <a:latin typeface="Calibri" panose="020F0502020204030204" pitchFamily="34" charset="0"/>
                <a:cs typeface="Calibri" panose="020F0502020204030204" pitchFamily="34" charset="0"/>
              </a:rPr>
              <a:t>. 49: 20</a:t>
            </a:r>
          </a:p>
          <a:p>
            <a:endParaRPr lang="es-MX" sz="3200" b="1" dirty="0">
              <a:solidFill>
                <a:srgbClr val="FFFF00"/>
              </a:solidFill>
              <a:latin typeface="Calibri" panose="020F0502020204030204" pitchFamily="34" charset="0"/>
              <a:cs typeface="Calibri" panose="020F0502020204030204" pitchFamily="34" charset="0"/>
            </a:endParaRPr>
          </a:p>
          <a:p>
            <a:r>
              <a:rPr lang="es-MX" sz="3600" b="1" dirty="0">
                <a:latin typeface="Calibri" panose="020F0502020204030204" pitchFamily="34" charset="0"/>
                <a:cs typeface="Calibri" panose="020F0502020204030204" pitchFamily="34" charset="0"/>
              </a:rPr>
              <a:t>Cuando todo Israel se reunió en Hebrón para coronar a David rey sobre Israel, Aser reunió a cuarenta mil que eran “expertos en guerra” </a:t>
            </a:r>
            <a:r>
              <a:rPr lang="es-MX" sz="3600" b="1" dirty="0">
                <a:solidFill>
                  <a:srgbClr val="FFC000"/>
                </a:solidFill>
                <a:latin typeface="Calibri" panose="020F0502020204030204" pitchFamily="34" charset="0"/>
                <a:cs typeface="Calibri" panose="020F0502020204030204" pitchFamily="34" charset="0"/>
              </a:rPr>
              <a:t>1 Crónicas 12:36</a:t>
            </a:r>
            <a:r>
              <a:rPr lang="es-MX" sz="3600" b="1" dirty="0">
                <a:latin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818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F7A97-D159-7C9C-C6C6-BF6A3E02D22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E4E3497-A500-B511-9452-2494266413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3CD05BD6-12A7-CBA5-988F-21EBC53FDC1C}"/>
              </a:ext>
            </a:extLst>
          </p:cNvPr>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ASER dentro de los 144 mil</a:t>
            </a:r>
            <a:endParaRPr lang="en-US" sz="4000" b="1" dirty="0"/>
          </a:p>
        </p:txBody>
      </p:sp>
      <p:sp>
        <p:nvSpPr>
          <p:cNvPr id="5" name="Título 1">
            <a:extLst>
              <a:ext uri="{FF2B5EF4-FFF2-40B4-BE49-F238E27FC236}">
                <a16:creationId xmlns:a16="http://schemas.microsoft.com/office/drawing/2014/main" id="{4A53339F-56B5-B743-16A0-B042313308E8}"/>
              </a:ext>
            </a:extLst>
          </p:cNvPr>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sz="5400" b="1" dirty="0">
              <a:solidFill>
                <a:srgbClr val="FFFF00"/>
              </a:solidFill>
              <a:latin typeface="Calibri" panose="020F0502020204030204" pitchFamily="34" charset="0"/>
              <a:cs typeface="Calibri" panose="020F0502020204030204" pitchFamily="34" charset="0"/>
            </a:endParaRPr>
          </a:p>
          <a:p>
            <a:r>
              <a:rPr lang="es-MX" sz="5400" b="1" dirty="0">
                <a:solidFill>
                  <a:srgbClr val="FFFF00"/>
                </a:solidFill>
                <a:latin typeface="Calibri" panose="020F0502020204030204" pitchFamily="34" charset="0"/>
                <a:cs typeface="Calibri" panose="020F0502020204030204" pitchFamily="34" charset="0"/>
              </a:rPr>
              <a:t>“De la tribu de Aser, doce mil sellados. De la tribu de Neftalí, doce mil sellados. De la tribu de Manasés, doce mil sellados.” Ap. 7: 6</a:t>
            </a:r>
          </a:p>
          <a:p>
            <a:endParaRPr lang="es-MX" sz="5400" b="1" dirty="0">
              <a:solidFill>
                <a:srgbClr val="FFFF00"/>
              </a:solidFill>
              <a:latin typeface="Calibri" panose="020F0502020204030204" pitchFamily="34" charset="0"/>
              <a:cs typeface="Calibri" panose="020F0502020204030204" pitchFamily="34" charset="0"/>
            </a:endParaRPr>
          </a:p>
          <a:p>
            <a:r>
              <a:rPr lang="es-MX" sz="5400" b="1" dirty="0">
                <a:latin typeface="Calibri" panose="020F0502020204030204" pitchFamily="34" charset="0"/>
                <a:cs typeface="Calibri" panose="020F0502020204030204" pitchFamily="34" charset="0"/>
              </a:rPr>
              <a:t>¿Cuál es el carácter de Aser?</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362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83A6-13F9-8C7A-A5AB-65276AE7448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5E3277E-E305-D154-9EF6-D41506AB0EF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FCF48BE-E1E1-145A-31A5-8F15F040CE45}"/>
              </a:ext>
            </a:extLst>
          </p:cNvPr>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C670DEEE-D277-B5AD-F6A9-06C1FFF0D83F}"/>
              </a:ext>
            </a:extLst>
          </p:cNvPr>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dirty="0">
                <a:latin typeface="Calibri" panose="020F0502020204030204" pitchFamily="34" charset="0"/>
                <a:cs typeface="Calibri" panose="020F0502020204030204" pitchFamily="34" charset="0"/>
              </a:rPr>
              <a:t>La bendición del moribundo patriarca Jacob sobre Aser fue, “El pan de Aser será substancioso, Y él dará deleites al rey”. Estas palabras indican </a:t>
            </a:r>
            <a:r>
              <a:rPr lang="es-MX" sz="5400" b="1" u="sng" dirty="0">
                <a:latin typeface="Calibri" panose="020F0502020204030204" pitchFamily="34" charset="0"/>
                <a:cs typeface="Calibri" panose="020F0502020204030204" pitchFamily="34" charset="0"/>
              </a:rPr>
              <a:t>prosperidad.</a:t>
            </a:r>
          </a:p>
          <a:p>
            <a:r>
              <a:rPr lang="es-MX" sz="5400" b="1" dirty="0">
                <a:solidFill>
                  <a:srgbClr val="FFFF00"/>
                </a:solidFill>
                <a:latin typeface="Calibri" panose="020F0502020204030204" pitchFamily="34" charset="0"/>
                <a:cs typeface="Calibri" panose="020F0502020204030204" pitchFamily="34" charset="0"/>
              </a:rPr>
              <a:t>“»Aser disfrutará de comidas deliciosas; ofrecerá manjares de reyes.” </a:t>
            </a:r>
            <a:r>
              <a:rPr lang="es-MX" sz="5400" b="1" dirty="0" err="1">
                <a:solidFill>
                  <a:srgbClr val="FFFF00"/>
                </a:solidFill>
                <a:latin typeface="Calibri" panose="020F0502020204030204" pitchFamily="34" charset="0"/>
                <a:cs typeface="Calibri" panose="020F0502020204030204" pitchFamily="34" charset="0"/>
              </a:rPr>
              <a:t>Gn</a:t>
            </a:r>
            <a:r>
              <a:rPr lang="es-MX" sz="5400" b="1" dirty="0">
                <a:solidFill>
                  <a:srgbClr val="FFFF00"/>
                </a:solidFill>
                <a:latin typeface="Calibri" panose="020F0502020204030204" pitchFamily="34" charset="0"/>
                <a:cs typeface="Calibri" panose="020F0502020204030204" pitchFamily="34" charset="0"/>
              </a:rPr>
              <a:t>. 49:20 NVI</a:t>
            </a:r>
          </a:p>
        </p:txBody>
      </p:sp>
    </p:spTree>
    <p:extLst>
      <p:ext uri="{BB962C8B-B14F-4D97-AF65-F5344CB8AC3E}">
        <p14:creationId xmlns:p14="http://schemas.microsoft.com/office/powerpoint/2010/main" val="91783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E3CFC-8778-F87F-B434-E5992E2115E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D47DF8C-1B70-077C-0DAF-B1DD42B4341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76F2EAB-77F1-2232-E9EC-03893183F762}"/>
              </a:ext>
            </a:extLst>
          </p:cNvPr>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C9E783D0-4F07-15C3-5C89-671CF59CA956}"/>
              </a:ext>
            </a:extLst>
          </p:cNvPr>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dirty="0">
                <a:latin typeface="Calibri" panose="020F0502020204030204" pitchFamily="34" charset="0"/>
                <a:cs typeface="Calibri" panose="020F0502020204030204" pitchFamily="34" charset="0"/>
              </a:rPr>
              <a:t>Cuando Moisés pronunció su bendición de despedida sobre las tribus de Israel, él dijo:</a:t>
            </a:r>
          </a:p>
          <a:p>
            <a:r>
              <a:rPr lang="es-MX" sz="4800" b="1" dirty="0">
                <a:solidFill>
                  <a:srgbClr val="FFFF00"/>
                </a:solidFill>
                <a:latin typeface="Calibri" panose="020F0502020204030204" pitchFamily="34" charset="0"/>
                <a:cs typeface="Calibri" panose="020F0502020204030204" pitchFamily="34" charset="0"/>
              </a:rPr>
              <a:t>“Acerca de Aser dijo:</a:t>
            </a:r>
          </a:p>
          <a:p>
            <a:r>
              <a:rPr lang="es-MX" sz="4800" b="1" dirty="0">
                <a:solidFill>
                  <a:srgbClr val="FFFF00"/>
                </a:solidFill>
                <a:latin typeface="Calibri" panose="020F0502020204030204" pitchFamily="34" charset="0"/>
                <a:cs typeface="Calibri" panose="020F0502020204030204" pitchFamily="34" charset="0"/>
              </a:rPr>
              <a:t>«Aser es el más bendito de los hijos; que sea el favorito de sus hermanos y </a:t>
            </a:r>
            <a:r>
              <a:rPr lang="es-MX" sz="4800" b="1" u="sng" dirty="0">
                <a:solidFill>
                  <a:srgbClr val="FFFF00"/>
                </a:solidFill>
                <a:latin typeface="Calibri" panose="020F0502020204030204" pitchFamily="34" charset="0"/>
                <a:cs typeface="Calibri" panose="020F0502020204030204" pitchFamily="34" charset="0"/>
              </a:rPr>
              <a:t>se empape en aceite los pies</a:t>
            </a:r>
            <a:r>
              <a:rPr lang="es-MX" sz="4800" b="1" dirty="0">
                <a:solidFill>
                  <a:srgbClr val="FFFF00"/>
                </a:solidFill>
                <a:latin typeface="Calibri" panose="020F0502020204030204" pitchFamily="34" charset="0"/>
                <a:cs typeface="Calibri" panose="020F0502020204030204" pitchFamily="34" charset="0"/>
              </a:rPr>
              <a:t>. 25 Tus cerrojos serán </a:t>
            </a:r>
            <a:r>
              <a:rPr lang="es-MX" sz="4800" b="1" u="sng" dirty="0">
                <a:solidFill>
                  <a:srgbClr val="FFFF00"/>
                </a:solidFill>
                <a:latin typeface="Calibri" panose="020F0502020204030204" pitchFamily="34" charset="0"/>
                <a:cs typeface="Calibri" panose="020F0502020204030204" pitchFamily="34" charset="0"/>
              </a:rPr>
              <a:t>de hierro y bronce</a:t>
            </a:r>
            <a:r>
              <a:rPr lang="es-MX" sz="4800" b="1" dirty="0">
                <a:solidFill>
                  <a:srgbClr val="FFFF00"/>
                </a:solidFill>
                <a:latin typeface="Calibri" panose="020F0502020204030204" pitchFamily="34" charset="0"/>
                <a:cs typeface="Calibri" panose="020F0502020204030204" pitchFamily="34" charset="0"/>
              </a:rPr>
              <a:t>; ¡que dure tu fuerza tanto como tus días!” </a:t>
            </a:r>
            <a:r>
              <a:rPr lang="es-MX" sz="4800" b="1" dirty="0" err="1">
                <a:solidFill>
                  <a:srgbClr val="FFFF00"/>
                </a:solidFill>
                <a:latin typeface="Calibri" panose="020F0502020204030204" pitchFamily="34" charset="0"/>
                <a:cs typeface="Calibri" panose="020F0502020204030204" pitchFamily="34" charset="0"/>
              </a:rPr>
              <a:t>Dt</a:t>
            </a:r>
            <a:r>
              <a:rPr lang="es-MX" sz="4800" b="1" dirty="0">
                <a:solidFill>
                  <a:srgbClr val="FFFF00"/>
                </a:solidFill>
                <a:latin typeface="Calibri" panose="020F0502020204030204" pitchFamily="34" charset="0"/>
                <a:cs typeface="Calibri" panose="020F0502020204030204" pitchFamily="34" charset="0"/>
              </a:rPr>
              <a:t>. 33: 24-25</a:t>
            </a:r>
          </a:p>
        </p:txBody>
      </p:sp>
    </p:spTree>
    <p:extLst>
      <p:ext uri="{BB962C8B-B14F-4D97-AF65-F5344CB8AC3E}">
        <p14:creationId xmlns:p14="http://schemas.microsoft.com/office/powerpoint/2010/main" val="409455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3BF43-4CB0-DFE6-5076-A18C76F859E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CA1ADCE-0166-BC28-2A88-078B3BA237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488DF149-E482-E157-33CF-D8FA5DC64E1B}"/>
              </a:ext>
            </a:extLst>
          </p:cNvPr>
          <p:cNvSpPr txBox="1">
            <a:spLocks/>
          </p:cNvSpPr>
          <p:nvPr/>
        </p:nvSpPr>
        <p:spPr>
          <a:xfrm>
            <a:off x="322855" y="152917"/>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a:solidFill>
                  <a:schemeClr val="accent2">
                    <a:lumMod val="40000"/>
                    <a:lumOff val="60000"/>
                  </a:schemeClr>
                </a:solidFill>
              </a:rPr>
              <a:t>El carácter de Aser</a:t>
            </a:r>
            <a:endParaRPr lang="en-US" sz="4000" b="1" dirty="0"/>
          </a:p>
        </p:txBody>
      </p:sp>
      <p:sp>
        <p:nvSpPr>
          <p:cNvPr id="5" name="Título 1">
            <a:extLst>
              <a:ext uri="{FF2B5EF4-FFF2-40B4-BE49-F238E27FC236}">
                <a16:creationId xmlns:a16="http://schemas.microsoft.com/office/drawing/2014/main" id="{C391BCC0-E582-4D7C-5364-F425AC5378CB}"/>
              </a:ext>
            </a:extLst>
          </p:cNvPr>
          <p:cNvSpPr txBox="1">
            <a:spLocks/>
          </p:cNvSpPr>
          <p:nvPr/>
        </p:nvSpPr>
        <p:spPr>
          <a:xfrm>
            <a:off x="838026" y="599158"/>
            <a:ext cx="11031119"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Calibri" panose="020F0502020204030204" pitchFamily="34" charset="0"/>
                <a:cs typeface="Calibri" panose="020F0502020204030204" pitchFamily="34" charset="0"/>
              </a:rPr>
              <a:t>¡Es cosa gloriosa </a:t>
            </a:r>
            <a:r>
              <a:rPr lang="es-MX" b="1" u="sng" dirty="0">
                <a:latin typeface="Calibri" panose="020F0502020204030204" pitchFamily="34" charset="0"/>
                <a:cs typeface="Calibri" panose="020F0502020204030204" pitchFamily="34" charset="0"/>
              </a:rPr>
              <a:t>mojar los pies en aceite</a:t>
            </a:r>
            <a:r>
              <a:rPr lang="es-MX" b="1" dirty="0">
                <a:latin typeface="Calibri" panose="020F0502020204030204" pitchFamily="34" charset="0"/>
                <a:cs typeface="Calibri" panose="020F0502020204030204" pitchFamily="34" charset="0"/>
              </a:rPr>
              <a:t>! El </a:t>
            </a:r>
            <a:r>
              <a:rPr lang="es-MX" b="1" u="sng" dirty="0">
                <a:latin typeface="Calibri" panose="020F0502020204030204" pitchFamily="34" charset="0"/>
                <a:cs typeface="Calibri" panose="020F0502020204030204" pitchFamily="34" charset="0"/>
              </a:rPr>
              <a:t>aceite</a:t>
            </a:r>
            <a:r>
              <a:rPr lang="es-MX" b="1" dirty="0">
                <a:latin typeface="Calibri" panose="020F0502020204030204" pitchFamily="34" charset="0"/>
                <a:cs typeface="Calibri" panose="020F0502020204030204" pitchFamily="34" charset="0"/>
              </a:rPr>
              <a:t> es un símbolo del </a:t>
            </a:r>
            <a:r>
              <a:rPr lang="es-MX" b="1" u="sng" dirty="0">
                <a:latin typeface="Calibri" panose="020F0502020204030204" pitchFamily="34" charset="0"/>
                <a:cs typeface="Calibri" panose="020F0502020204030204" pitchFamily="34" charset="0"/>
              </a:rPr>
              <a:t>Espíritu Santo</a:t>
            </a:r>
            <a:r>
              <a:rPr lang="es-MX" b="1" dirty="0">
                <a:latin typeface="Calibri" panose="020F0502020204030204" pitchFamily="34" charset="0"/>
                <a:cs typeface="Calibri" panose="020F0502020204030204" pitchFamily="34" charset="0"/>
              </a:rPr>
              <a:t>; aquel cuyos pies estén ungidos con el Espíritu Santo de Dios, </a:t>
            </a:r>
            <a:r>
              <a:rPr lang="es-MX" b="1" u="sng" dirty="0">
                <a:latin typeface="Calibri" panose="020F0502020204030204" pitchFamily="34" charset="0"/>
                <a:cs typeface="Calibri" panose="020F0502020204030204" pitchFamily="34" charset="0"/>
              </a:rPr>
              <a:t>pasará sobre los lugares ásperos de la vida con un corazón lleno de alabanzas y agradecimiento</a:t>
            </a:r>
            <a:r>
              <a:rPr lang="es-MX" b="1" dirty="0">
                <a:latin typeface="Calibri" panose="020F0502020204030204" pitchFamily="34" charset="0"/>
                <a:cs typeface="Calibri" panose="020F0502020204030204" pitchFamily="34" charset="0"/>
              </a:rPr>
              <a:t>. Bajo los pies del tal habrá un firme fundamento de hierro y bronce. Él </a:t>
            </a:r>
            <a:r>
              <a:rPr lang="es-MX" b="1" u="sng" dirty="0">
                <a:latin typeface="Calibri" panose="020F0502020204030204" pitchFamily="34" charset="0"/>
                <a:cs typeface="Calibri" panose="020F0502020204030204" pitchFamily="34" charset="0"/>
              </a:rPr>
              <a:t>no se hundirá en medio de los peligros de la vida</a:t>
            </a:r>
            <a:r>
              <a:rPr lang="es-MX" b="1" dirty="0">
                <a:latin typeface="Calibri" panose="020F0502020204030204" pitchFamily="34" charset="0"/>
                <a:cs typeface="Calibri" panose="020F0502020204030204" pitchFamily="34" charset="0"/>
              </a:rPr>
              <a:t>, porque Dios le asegura: “como tus días serán tus fuerzas”.</a:t>
            </a:r>
          </a:p>
        </p:txBody>
      </p:sp>
    </p:spTree>
    <p:extLst>
      <p:ext uri="{BB962C8B-B14F-4D97-AF65-F5344CB8AC3E}">
        <p14:creationId xmlns:p14="http://schemas.microsoft.com/office/powerpoint/2010/main" val="19084904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lantilla" id="{CBAD0E0A-F576-4E8B-A01B-D97BC1BBDAE3}" vid="{FB17F237-FA6B-4ED8-9FAC-E8745DE59857}"/>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363</TotalTime>
  <Words>1803</Words>
  <Application>Microsoft Office PowerPoint</Application>
  <PresentationFormat>Panorámica</PresentationFormat>
  <Paragraphs>75</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24</vt:i4>
      </vt:variant>
    </vt:vector>
  </HeadingPairs>
  <TitlesOfParts>
    <vt:vector size="33" baseType="lpstr">
      <vt:lpstr>Aptos</vt:lpstr>
      <vt:lpstr>Aptos Display</vt:lpstr>
      <vt:lpstr>Arial</vt:lpstr>
      <vt:lpstr>Calibri</vt:lpstr>
      <vt:lpstr>Century Gothic</vt:lpstr>
      <vt:lpstr>Wingdings</vt:lpstr>
      <vt:lpstr>Wingdings 3</vt:lpstr>
      <vt:lpstr>Tema de Office</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cp:lastModifiedBy>
  <cp:revision>18</cp:revision>
  <dcterms:created xsi:type="dcterms:W3CDTF">2024-04-10T03:37:27Z</dcterms:created>
  <dcterms:modified xsi:type="dcterms:W3CDTF">2025-05-17T22:33:15Z</dcterms:modified>
</cp:coreProperties>
</file>