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EBAF1-2FDF-F712-B71A-C20F06D78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AC32C-2031-EBB6-C312-7B24C5E85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AF7AA6-19A8-020E-7208-5DD4E9E9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4F2D72-3F05-2BC3-0773-8FC25CCC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B0EAC5-0F51-CD52-B440-9C344643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898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F49ED-121E-C076-0052-91CB3EA6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B843AE-7E57-46E6-3742-6501EB6C2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6075E8-1CFF-D064-8EA9-4803AD94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31A933-4ECA-EFA5-E3CF-DC9947D9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8BD82-9951-02D0-7027-D5FA3D3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5590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4ABA37-A644-EB3A-8CCA-71FC559E5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FE1409-9650-F3C8-E977-106BBFDC6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7563A-3620-51BA-D01D-078FDF6F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21706-940B-75C2-9009-5F808A78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44833-5F49-84F9-B431-3EE35126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7044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5B5F4-2666-646E-A717-8F39A3AB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9A34C-99AC-02A9-D549-A0F071F3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5B427-77FB-3584-D061-3020769B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2BEB9-80BF-CDAD-BB46-63D34B2E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9119C-895F-B471-6106-1747A75B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646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A8EC3-2A72-432F-32C9-E57DCDB4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FFA9E0-2A82-D91A-156D-2F629593F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4EC83-4689-C990-C8F6-65BB0738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2F64A-E781-74AE-7B92-EC700881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0125E-5C45-19CC-D6F0-E10A3A97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4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B97B6-22E2-6BCC-B6C2-5275936D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78AA3-EC6C-D61C-3AC6-CD41FFBB0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0650C2-6481-DA82-CC79-0928CD9F7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85FDFC-C453-1744-4BF2-004DBAB6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622B-8794-447B-B437-64B78454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EF47F-8AB4-8446-1AD2-44F4126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7883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0ACB7-7715-ADE6-1492-A2D077C2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0375DF-F25E-E44A-21E9-9BD64009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70562B-DC6A-99DD-2F34-F6585148E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ED897-116E-56C2-CFC6-CA8251A0A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E02AC6-A5F1-0201-8994-9517451A5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84A39E-E5DD-C18E-4CBC-DC947EFF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BB1A8D-F607-10D1-4236-53468EFF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379F6E-3AFC-8AD0-5854-F9C194E0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2890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05681-08D4-7686-D5FA-17D9A7D8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75B235-A706-BDDB-204E-DB4FA852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BA7766-67AD-E3B8-D272-2DC71917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8EB844-354C-0A53-7AB5-5AA0C4B2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140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06AAC0-2EE0-B27E-DBA5-FCFC091B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D4D349-D0FF-C7DD-5865-27114AE8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312974-69AA-2CDE-236C-A8CBB50A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7371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2EB47-81B4-47F8-22A2-C3F81E0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3E31F-0BDE-2C12-0E5B-B6D992EA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17D7C9-5737-1689-5C18-17BAEFC79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22C1B8-699F-75CB-D504-2A712BA4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EBE520-7F97-E2F1-307C-6FDA9EB1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1ECD5D-F3E6-0700-1A8F-E31DE96E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729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C4165-3BEC-0D28-C2E5-210F7A78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38D8A5-5658-FA77-75F1-162CA41C0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0A8D6B-291C-900A-9E9F-53625CB4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DAAF8D-0FB3-9AFF-495F-10F33A45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A1073-2344-D88B-0AAA-12290528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5FA2C3-8297-B129-D4E5-A61AE66A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21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6FBF3D-2177-B849-89C1-DD37E4B4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814A9F-DB40-FB01-8C80-2E4971CEE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B300F-5FDA-C0F3-76DB-5FE707144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D03C8-CD36-4A26-B709-1E854B5E3EEF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57F99A-45F7-E302-9E68-8C7F36AAA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96F654-4941-F585-2C80-B6EFA2854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3E1CE-545B-4565-AA84-2D2F98C585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7464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3A35B6D-C555-B466-61F0-487F95AFF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3C4165F2-E843-31B7-7703-CE3D41DF5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2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14116369-9B0C-FBE8-3220-C149073E7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4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D3CA46D-E716-0E4E-527F-C50B3C477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B7F66AC-6BCE-7B42-2CBC-81EB060CC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86EA656-0C76-3AF8-6DE4-12BCF2BA7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6374283E-A8FF-0B7C-872B-BDFFF7598F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CED44657-57A9-9AD7-6E09-C6FDB92B73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5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9819B64-0CBE-E580-DC0F-8E7497576B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7CD4FA02-5081-74A2-1A0B-D3499ED6F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357E668A-8F86-80CF-325C-54473009E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75E56D6-0DD0-D126-64ED-229A6C7F6D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E1CD38A8-32C9-09C3-5595-61950E3781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171D1C90-D5F6-30A3-489E-5BBAED3E9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6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EAA3FFB2-9651-7047-5CC4-010C15CA7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9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F826386-7AE5-0B09-7A9E-E233575935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557A828D-37D8-6BFE-05D2-9FE4A2E22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5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954BAC51-ABE1-3481-B8C9-A9DA7F8D2A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3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D8CD78DE-7A1E-1D84-E904-B5B0B4B911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85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2F9253EC-9C7F-D73A-02D7-0C1C41786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47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2D2B9518-A197-2F8C-423A-9BECBD8BD4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6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9A83128A-FDB1-F41D-DA82-B3DE4466B7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46ACD02-FFB5-F866-7A8E-6A02C9727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E50CFC95-71FC-B6B2-ACDB-A5A7D5ACF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006EBB5-3403-C0FD-4445-1437A8643E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DD81DE1-527A-2645-DA77-D43FDAA69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68F29FF-758F-771B-C4F9-BB9BFBAA6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EB28BC3-FB83-2633-C6FC-930500061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7BF2BE1-99C8-EBA6-2355-BEB9AAA0E7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0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2025-10-04T23:41:08Z</dcterms:created>
  <dcterms:modified xsi:type="dcterms:W3CDTF">2025-10-04T23:41:39Z</dcterms:modified>
</cp:coreProperties>
</file>