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E3CB75-9B69-A244-95B8-CE497532E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0599AB-F78C-075A-9D91-31B9264BB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9D2DE4-593F-F7A2-53E7-42E5C0D3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D38253-E324-BD3F-EBE6-55EA75A8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B7EA48-9F7C-4416-DCB5-59C204F53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097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E4BD3-31CE-A32F-506C-762858D0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2C5F08-6F23-42A1-B047-24EA1A763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E36FE0-4EA1-4467-275F-226A5DA6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44E789-7BB4-5DD3-5C97-75FD0009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807F5D-3B6D-B542-3101-4EA0B966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8822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12F08-037B-3809-CF4D-B77182593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C7F55E-79FD-67CF-3BDB-A567276CE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91F0C5-975F-0828-B75B-4B16C354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7113E1-FF2A-D557-1CF3-A6BEC4627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DA6ADB-0A7F-FBC3-7C93-E36FD5AE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83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6573A-07C9-E3BD-9681-345799A1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2A3238-6DD3-0B99-2E16-0C98778B4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3A5843-5DFE-52F1-0600-1A9C05C31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1DDAD3-FF8B-64C8-9B32-D37454E06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C56209-1D53-FFFA-3A94-ECF154D6F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98417-2ED2-5128-A248-6EDF94AB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1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00809-4A8C-C580-0AB8-8A21C93A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147DC3-62ED-9A93-E113-96DFB66C5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0175B95-D547-127C-141F-AA703B3E1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CFD687-AB34-7CA3-6442-42DDECCE9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1293B3-49FC-70B3-7150-EEF2A2F242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E21893-B7A0-A49B-D914-4B53F070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ECFFA4-1E5E-2446-29CD-A263A07D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D21B46C-6229-F632-E8FA-372C697AE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83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D88AA-BF3D-495C-9B1A-EE564787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1CFE10-5585-FA16-94E6-876C4BB5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C8C866-95A5-F46B-1CFB-C60164264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92D134-71EF-7228-9830-BDF459BF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509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5D138A-60B0-29F7-39B9-7A1A56DF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C073817-581F-D054-AE36-EFC4427F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5803B7-3E4C-E3B4-AD20-4466C60D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549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1FC20-FDCD-8581-3166-5A2D956C3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5B3C93-03BA-8B56-4379-AAB7002C9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F5AAD2-AF99-40E3-8A83-24080EE1D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083C10-0422-D95F-8235-23D269DA1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1B249A-2009-420A-CF0A-52629975B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571414-30EE-3369-EF75-1E967A379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42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0E873-0C24-8DBA-C987-E83809033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E58841-E408-88DA-70F8-90AAE97E3D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CBDE19-6EF2-E809-284D-9C910E670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AE913F-0C1F-5300-5F76-FA79FC5B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7B59CA-70AE-684F-2551-219F6B5F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78CBF6-FBE9-AA70-0BF7-8CD40405D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39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C63A0-C30D-D719-9A0E-1F20C95C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521262-8CD3-F33C-D933-192F82B93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3C758D-B88C-1B2B-FE9C-6BC10222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937D32-7B3D-E084-7AA6-F34C85CA5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65315D-3FA8-533E-C8F9-FAF12C89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0963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7E7281-0977-868B-E094-BBEA0D51E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9B161A-B64D-DD33-791C-4EE878491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75C577-ADC6-79FB-C12F-53326171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166E38-2B63-01F2-341C-586EE10E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B22D53-7C85-CD86-23F7-4E15865F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5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741A29-CAA9-8C72-17B7-08A3F979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B3F9E5-D517-A55B-F420-054DB9276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A52A0E-964F-F46E-41DF-31745D619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531488-F4CA-4DD8-8475-AFFE4C22FF0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3D875E-4A2D-161E-646D-7B81B9AD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D26C75-4DB3-EA4F-8EAB-26A7AB87D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7D9F9B-294B-43D1-914A-627C7D56AD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3539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6FC011E5-0739-9F05-0F5C-E5FFF34C8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18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1C0D162B-05C3-C14E-A2BE-8A4CEB67BA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01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3E8551EB-BD79-1DCD-DCD0-E51684CCAA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57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7C14BEFA-6F76-7180-153E-167B2CD279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3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4A294217-EEA1-8C5F-EA3E-DE69B686DF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4F0B07E1-913A-9ADA-6FAA-BCC835531C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5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6DD9794A-D62D-6752-C42C-0A78D79C81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BC60FE70-A839-3F98-3564-1B8C5B419F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45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4864EA3C-E6A1-8E2C-2EE4-2CDDE44891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88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2BC3DDBD-E8A4-4955-E2D2-668C5BE771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93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B33E834B-5525-1022-7E85-3FD45C39BF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8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70C6F2C8-CACF-CC42-5B49-113C71B82B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02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C92D9654-16B2-B62E-5AA6-ABBF6B9A91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1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DB6725B4-6CC3-3AAB-A9E8-733C4E7B57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8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2B558473-70B8-38C1-858C-B80C69DFE7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43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5DD69911-0516-6C1E-39A4-1151D0D592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20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9467A229-A51F-594E-DAAB-D2C418D44A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4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CAC7596F-BD17-10C2-42DA-DA623D92F5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65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82D6554B-7ECD-D582-16A1-9D360D3988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33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98F04D44-6CFB-EF8D-485F-288D9087C8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96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936280A3-C19A-72A6-712F-7732A5C1B2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1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83C49470-9A11-4BE5-25D0-0525918258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10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D9CF7917-FAB2-A69F-9EEC-91F4D58C6E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74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2B2F1C16-A24A-CCF6-3201-FE5611F258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7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20CA9C8F-B5DA-B71D-1F21-1910D33754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2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E7AC99E7-8E6D-FFDD-9A65-AA135C77C6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8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7">
            <a:extLst>
              <a:ext uri="{FF2B5EF4-FFF2-40B4-BE49-F238E27FC236}">
                <a16:creationId xmlns:a16="http://schemas.microsoft.com/office/drawing/2014/main" id="{5E07ECC9-EBE3-6E1F-6F37-6E23275A8C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95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2026-09-30T12:32:23Z</dcterms:created>
  <dcterms:modified xsi:type="dcterms:W3CDTF">2026-09-30T12:33:43Z</dcterms:modified>
</cp:coreProperties>
</file>