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7B07F-6AF3-4F5E-91FC-8775BE426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650A0B-9F4E-B8A3-7366-B69D6B260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A75530-0E40-0951-62E9-51C3E60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F8CF-5BA8-4724-9E6D-CFABE2B839C8}" type="datetimeFigureOut">
              <a:rPr lang="es-DO" smtClean="0"/>
              <a:t>29/4/2024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65385D-DC6C-F88B-FF39-0EC7589FB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B09833-AAB2-0A3F-BDEF-1E30EE78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E5DE-41FC-4EFB-ADDD-68EB529B414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4372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F489D-5073-5028-6CE2-B86C32C23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66011-6E4F-8416-2F58-3144D8E3C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CE8A60-B2C2-7473-099D-7E19EA127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F8CF-5BA8-4724-9E6D-CFABE2B839C8}" type="datetimeFigureOut">
              <a:rPr lang="es-DO" smtClean="0"/>
              <a:t>29/4/2024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044BF1-FEC5-1DCA-0B29-C9C97E12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096AE4-9D15-6360-0BCF-0587663D8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E5DE-41FC-4EFB-ADDD-68EB529B414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51863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9AA461-4F2E-8726-E232-55245819EB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A493D5D-D1C3-9FC1-D6FC-B969E17DB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20B207-4C05-71B6-5374-A7418E49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F8CF-5BA8-4724-9E6D-CFABE2B839C8}" type="datetimeFigureOut">
              <a:rPr lang="es-DO" smtClean="0"/>
              <a:t>29/4/2024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B90217-4BF3-51F6-0008-250217C60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04DB11-E7F1-BA78-AF35-D2EE1B1E1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E5DE-41FC-4EFB-ADDD-68EB529B414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872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A9EF9C-3E2E-B98D-0883-82B9FDEF2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4FB34D-41FC-52DA-F40F-37552850D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75973E-7A49-4266-6DDF-1D1A50E0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F8CF-5BA8-4724-9E6D-CFABE2B839C8}" type="datetimeFigureOut">
              <a:rPr lang="es-DO" smtClean="0"/>
              <a:t>29/4/2024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8A7C98-90E4-0CA3-B761-35DE3A1B9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005A04-6369-FDAB-0EC2-8DE5272F9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E5DE-41FC-4EFB-ADDD-68EB529B414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2229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F849B2-AB2D-F2A2-6365-E542C0244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83DF6B-399C-F3D6-9562-4CCFB03AD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E436C5-0F19-030B-BA66-CFF416090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F8CF-5BA8-4724-9E6D-CFABE2B839C8}" type="datetimeFigureOut">
              <a:rPr lang="es-DO" smtClean="0"/>
              <a:t>29/4/2024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6951BA-7C85-51D2-68E2-EFD02A555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5FC931-7A7A-6A4E-8437-568DAB847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E5DE-41FC-4EFB-ADDD-68EB529B414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3043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C6D4C6-2A88-C141-ACA0-ABE8107F9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02C29E-680A-711D-9039-E26036B89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CF75BF-5778-876C-7076-94808CCCA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1D062A-52B8-52DE-D57A-45621EFCE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F8CF-5BA8-4724-9E6D-CFABE2B839C8}" type="datetimeFigureOut">
              <a:rPr lang="es-DO" smtClean="0"/>
              <a:t>29/4/2024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B7D79-3ED2-463B-94CA-B3E47112C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F5480D-F1FB-4E4C-4FD5-9962AAF9B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E5DE-41FC-4EFB-ADDD-68EB529B414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8346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F381A0-FFF3-57BF-ADCF-46D72EAC0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6C5D52-42C0-D064-2A79-ADF33449D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29732B-9293-016B-5985-73F42A336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2BE87F5-A165-49D1-0AFD-751C8AC66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DAE357B-ED23-E174-9600-4793A09BD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9B27ADE-4834-4BDB-5F3D-418F0C9DE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F8CF-5BA8-4724-9E6D-CFABE2B839C8}" type="datetimeFigureOut">
              <a:rPr lang="es-DO" smtClean="0"/>
              <a:t>29/4/2024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D727790-E4A8-AB6C-19D7-C5E100BD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07C1EF1-4FF3-535F-1647-997E6FE3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E5DE-41FC-4EFB-ADDD-68EB529B414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4477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562FB-1B5D-288C-3AD8-D4E1F3543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6DA33D4-868F-A5B5-6967-FBB226919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F8CF-5BA8-4724-9E6D-CFABE2B839C8}" type="datetimeFigureOut">
              <a:rPr lang="es-DO" smtClean="0"/>
              <a:t>29/4/2024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170506-576B-2C0E-5CEF-82D4FDF5B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2AA87ED-D5E8-EDC3-1747-9F098FC3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E5DE-41FC-4EFB-ADDD-68EB529B414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6419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3BD691E-CE84-29D0-32F0-BE9FFFD7D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F8CF-5BA8-4724-9E6D-CFABE2B839C8}" type="datetimeFigureOut">
              <a:rPr lang="es-DO" smtClean="0"/>
              <a:t>29/4/2024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6F7EE96-C55F-A6FF-411D-084229481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B192EC2-E22C-C1CF-D056-C4A24594A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E5DE-41FC-4EFB-ADDD-68EB529B414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94922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00B535-92E5-992D-85C9-ECB6F5A6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3099E8-7E5C-7F4A-A6EF-7C6F68518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7BE8B9-54BA-87AE-6777-9147740CA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1654E0-BD37-F6DB-573F-83A3171BA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F8CF-5BA8-4724-9E6D-CFABE2B839C8}" type="datetimeFigureOut">
              <a:rPr lang="es-DO" smtClean="0"/>
              <a:t>29/4/2024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BA041A-1AAF-957B-B396-E771999D3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216D23-ADF3-2CED-5137-E761C00DA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E5DE-41FC-4EFB-ADDD-68EB529B414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7853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0F840-8637-1783-9A68-C36EBE014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65D9E1-4FE4-CF8C-3AD6-CC5DE520D3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B45869-B462-194F-3B86-DFD90012A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A42496-10D7-BA1A-A20A-D9AD0D968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F8CF-5BA8-4724-9E6D-CFABE2B839C8}" type="datetimeFigureOut">
              <a:rPr lang="es-DO" smtClean="0"/>
              <a:t>29/4/2024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DA5D83-2A27-5FEB-5B0B-60EB1FC5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C7E926-ED97-9307-3BA2-38E06FF7E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E5DE-41FC-4EFB-ADDD-68EB529B414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6420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33444BA-8725-A6ED-1F80-7940AC73F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B57CC0-EB11-C4CA-1535-35CBA9BDE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33834-9DE8-B2A2-9E51-D4C2D8D24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54F8CF-5BA8-4724-9E6D-CFABE2B839C8}" type="datetimeFigureOut">
              <a:rPr lang="es-DO" smtClean="0"/>
              <a:t>29/4/2024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544491-D1E7-2143-4718-1A6F2C1954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59C892-E0D3-3D0D-B4C6-D6836FF53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8EE5DE-41FC-4EFB-ADDD-68EB529B414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0750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2BE4AD20-831F-9713-B1B2-FF2174EEE0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10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5FC5422E-100A-78B6-5896-6FEA23566C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60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8FD210AA-BD3E-C807-E823-37C448ECA2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05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80DBD45E-E7E0-26B8-3A40-2640065021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83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9DC2C3A2-2327-58C6-417B-F4962FF4B8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13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3C21E5C0-3DFB-4735-67C3-150D659F76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41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5FAD248E-BE1D-20BA-CC7E-0E57930A37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94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19DF0BF1-29D2-11D8-91A4-673A805331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44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D2304CE7-E2E9-789B-C965-0E71D39AA6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64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D1F51158-366D-EAD1-00A4-4B65BB3D61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94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597DA5AE-AEFC-DBEF-8013-64293C0F78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7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4E3AB47-1BD8-66E8-2C1B-0BF44B7C4C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96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9EA21349-00DA-3EB2-BAA6-938C9DD0FA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35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266BE3DA-6272-4277-2D20-7C87038DDE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6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161874B8-BFD3-92EC-D15E-FFB1A30962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67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694FEC0A-7C73-FD40-2AE0-77C2CC8A86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39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A5B7BA7B-9157-62D8-0ABD-D7777C4225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91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8FA51BBC-166D-AE86-869F-F69A300697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0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B6D949A8-5244-D92B-B59B-1BBF00C4DD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41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62C5D536-2888-7D00-04AF-C3CA8CF8CF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47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440E490E-6953-3594-91AC-96EFBD9B26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61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439FD43C-D5C3-AC84-3F65-DE38613EA0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5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7AF69847-7050-43F8-948E-3FA0251F70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5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A0506649-128F-E6EE-B087-B22614A9D8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58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7742CDC7-BB6D-0D79-9788-D9EF6AF931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37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C8FCD26B-603F-13A5-ACA1-48B7544356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40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3">
            <a:extLst>
              <a:ext uri="{FF2B5EF4-FFF2-40B4-BE49-F238E27FC236}">
                <a16:creationId xmlns:a16="http://schemas.microsoft.com/office/drawing/2014/main" id="{535D0BD5-3A0D-7938-0019-2CF7572AC5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932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4">
            <a:extLst>
              <a:ext uri="{FF2B5EF4-FFF2-40B4-BE49-F238E27FC236}">
                <a16:creationId xmlns:a16="http://schemas.microsoft.com/office/drawing/2014/main" id="{265F6A23-F4B3-2E66-41A7-C6DBD115E5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79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5">
            <a:extLst>
              <a:ext uri="{FF2B5EF4-FFF2-40B4-BE49-F238E27FC236}">
                <a16:creationId xmlns:a16="http://schemas.microsoft.com/office/drawing/2014/main" id="{C79ED515-1FFB-40EA-DF86-BFE952347A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72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6">
            <a:extLst>
              <a:ext uri="{FF2B5EF4-FFF2-40B4-BE49-F238E27FC236}">
                <a16:creationId xmlns:a16="http://schemas.microsoft.com/office/drawing/2014/main" id="{97700C8A-3DCE-1A0D-9603-63BCB06FF5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9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7">
            <a:extLst>
              <a:ext uri="{FF2B5EF4-FFF2-40B4-BE49-F238E27FC236}">
                <a16:creationId xmlns:a16="http://schemas.microsoft.com/office/drawing/2014/main" id="{C94A6FA2-221E-F9D7-8119-35DF35CF6C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151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8">
            <a:extLst>
              <a:ext uri="{FF2B5EF4-FFF2-40B4-BE49-F238E27FC236}">
                <a16:creationId xmlns:a16="http://schemas.microsoft.com/office/drawing/2014/main" id="{B13866BB-BA8C-5DBB-DDCC-1AE3FAAC98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649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9">
            <a:extLst>
              <a:ext uri="{FF2B5EF4-FFF2-40B4-BE49-F238E27FC236}">
                <a16:creationId xmlns:a16="http://schemas.microsoft.com/office/drawing/2014/main" id="{9F1848CA-B955-267C-5E32-49FCF6475B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09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0FFC1216-BB76-865B-ADF3-ABC14574DB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25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36138B63-B8D6-1011-A292-AAF376649B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1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36AAAC06-E279-DCD6-86B1-E597786CFC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66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741D30F5-7222-111F-52F9-C170707287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68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07A607B9-11DF-F160-A980-98907D235B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28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1EAE2E31-68C5-7639-98A3-4D725DA1AD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441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3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1</cp:revision>
  <dcterms:created xsi:type="dcterms:W3CDTF">2024-04-29T17:02:44Z</dcterms:created>
  <dcterms:modified xsi:type="dcterms:W3CDTF">2024-04-29T17:03:10Z</dcterms:modified>
</cp:coreProperties>
</file>