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17220-EFD6-6441-A828-3B4CA24E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AB1181-B006-762E-4940-BC83497C8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36F37-B0D8-200C-FF78-906898A6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66E24-BDEF-2211-2EF6-46300D13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899AF-3D02-F622-FD94-C8F61A36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1796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00D0D-98FF-D36D-7A20-85F6C615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F4DAA0-A83D-8494-F0B2-5854C3BA2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61902-31B8-3553-DC06-8E531E17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0B834-8B0E-B4C6-7450-B0B62D01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50312-7073-2FFA-DA8C-3FC2172E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478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72E61A-A39D-D8D5-B645-DEB127DD6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A39F16-05FD-8066-B38E-0A49FFD5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18B4B-16C8-BB23-522E-21742D9F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926F9-7731-8023-6FE5-1250F30F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9AB0F7-6689-8022-7AE9-5D8EF577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0891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35AA2-4863-7B3C-CF9C-9A86125B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91ACA-50C4-2474-DFF0-31F429D46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E4DCC-2EB6-DE84-D260-52F85D31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8EEEB-C8CB-F941-2C9D-1C9786C4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437B4-23E2-3211-7A80-6C2B4F5F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122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2B245-A63B-1E12-6A50-7633E0F9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F4C5C-3B47-B993-E13D-233F4213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D3662-008F-B84A-F69B-1404A517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961265-0516-034E-6C1B-57541C56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55BDB-D6F5-D7B8-CE4C-458ED4E1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565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EBFF-E808-39CA-C37F-E9B56A14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DA40D2-0D06-C264-5161-BE1FE1B07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83B629-EC41-B058-79F2-F7184638C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E33C74-7131-9E38-2601-C8461C6B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C1E862-290B-D606-D2CB-ADB8583F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05BDAA-FD46-9BB8-90CA-608D4DE0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91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339EE-F324-F8C0-1683-F624DBB4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AD957-9DC0-263F-A49A-90D5F231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FB373-9A2C-6AAC-A71B-EC487FFB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68D33A-ED22-8DDD-D6E0-D0E61B0E8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432923-7241-5480-A026-2E89704D7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DB343D-F2EF-C7DB-3452-6EF214B2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3E9563-926E-ECAB-616E-647543F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D612B5-32D9-63E6-1314-E0BCFCF2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802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F8578-A65C-295E-E613-D32A5A51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096806-EDED-5548-A9BC-922BB2CF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A0F8A7-0822-B35B-E8CE-E499AD14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A26144-D609-A5A0-C16A-329D8171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696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EA6260-B44B-1B60-33CC-D6EE4E08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2463C5-F20F-939B-EBA3-4DC926C4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4303DA-3DAA-DA3F-B9DC-AF89707F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2637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C0F8F-36A6-8E5E-1573-A056D12D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3C698-18C2-EA05-A6DC-13F7F93E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3FBB04-C07F-8B75-4D3C-25BE6D9E9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87D8CB-59D9-4FFD-98D4-C584FE29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7A3F5-12D4-1721-8029-7A2F4227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EEBEC-F3B6-535B-32E0-5E7DDC87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27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314F4-A0DF-3256-E08B-21C74B3D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7671FE-C39A-5EEA-EEDA-2364F716B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52ED69-E66D-BECD-A0FF-A422AAA3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DA075B-FDEC-388C-CF70-C7FAAF51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622AC3-A3FF-D10B-079B-6B1ECF5F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93AB04-CB10-FECB-AE3F-A63F9115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19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F6DFB2-8BE0-1AA6-1E92-7A8248B2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EBC7E-7888-4EC5-FC5B-65CC2251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2B092-CFC3-E10C-8676-153A6BA4F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C9642-CEA9-4036-93EF-9C12E46477BF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1C28C-8870-8340-E81F-C277C4329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293CA-9674-563E-00FF-93C5864D0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94C19-F32D-484D-8FF3-E4B97D43AC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110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48DFECD-1955-50D8-E97C-21E5F7B28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4646FE6-B79A-7379-871E-11EFBA574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E04A8684-8879-7A58-A236-FBE0FE731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13C21C7-C9D4-A03F-F359-17628CEE3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7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F09C6B01-148B-DC09-3283-FC96813B2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2E3A923-BE2B-71B0-298A-F39572D26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EB29644C-BC8F-D930-983C-43D996D74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A0FA96A-BD7B-D107-EDDE-F1DD955C8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95400E0-414F-2F2A-515C-7F60EFAF0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6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359E1CA-5AA4-C971-E589-44B8A9572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2B9C038-A860-A92F-F969-F8C20691F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BAC74B2-37E4-263A-A747-42A2814F5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0AAE6F98-DE8A-6986-C76C-0ED38E353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42AD9E3-6801-65BB-0C9F-FB1AA9F30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C1DA148-0FF1-180B-D63A-6BDE6D338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7A86015-8619-7823-C38D-D6B1A43981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AF3CDC2-A80F-EEAD-3290-07F76EED8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DB54CD3-EFE4-5BED-3344-7F3C824BC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2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4916E72-B5E5-122D-B9DC-97A92CC3D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6AD3641-530D-5EBE-64FD-B6D04267D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1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649ED9E-EF3A-038D-4F0B-EA6505797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BEDDE84-3F50-8C57-3A5D-132F0743E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65A0750-5003-7F04-89E2-538BD1F74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65DBAED-8A39-294C-9A8E-E905C3B2C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771C653-F435-0579-4C8F-53B809C28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8E30604-E5EC-B358-A6C2-640D08DB2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1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2026-03-24T17:57:26Z</dcterms:created>
  <dcterms:modified xsi:type="dcterms:W3CDTF">2026-03-24T17:58:25Z</dcterms:modified>
</cp:coreProperties>
</file>