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E9306-5CFD-77DC-AB22-5015DFBAC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01A8D3-A7E0-0049-7CB5-B76912A1B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777C07-FCD2-BDE0-CB55-F25DF582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22A-7DC9-4096-B32A-18B59A229D7C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4696FD-476F-E979-FE2A-9C4A9606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301EFD-574B-0F70-178A-7413B283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23E7-010E-43FD-95BF-0D1173D2AB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108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F8E2C-1648-96C9-DCDB-C7C8A04BE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7D0515-2A24-1758-029E-D7AD96F4A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01C41A-2E05-3FAA-0F25-47DCA1E1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22A-7DC9-4096-B32A-18B59A229D7C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2BF8B-09C5-C1CD-2FE2-9214BE99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B853D-89A9-959B-B995-98746FA5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23E7-010E-43FD-95BF-0D1173D2AB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0879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679D88-258E-6343-63C9-33635F40F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E72259-83DD-3CDC-9C07-9AAD78293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AE4ED2-67E5-6063-D972-C5FD3FAD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22A-7DC9-4096-B32A-18B59A229D7C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AE0310-C54A-5F41-FCE2-706B16BE2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89BC9C-F47F-C9B7-38CA-C79DC0D0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23E7-010E-43FD-95BF-0D1173D2AB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0865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BA389-42B3-7209-ECC1-4882E039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69FBA2-FC6D-9832-51CC-5A1A53CDC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E812A4-B210-A776-5EAC-344800B9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22A-7DC9-4096-B32A-18B59A229D7C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B8C52C-8964-43B9-881D-CD06E005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A8A06F-CCF8-F0E6-C8EB-ABC3E3F4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23E7-010E-43FD-95BF-0D1173D2AB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1965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DEA4E-8AD2-5533-CE03-23F7BFB3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09751C-64DA-B84B-3E20-D58698C16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ABDDFC-F280-1E7D-1657-AB05A0A63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22A-7DC9-4096-B32A-18B59A229D7C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EB4A3F-1024-9BE2-4F31-91A31029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43E6CA-E90F-0876-0921-09AEC653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23E7-010E-43FD-95BF-0D1173D2AB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1202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5BEF6-3C5E-35E6-713A-AA325A90D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EAC8DA-8356-1AC8-881B-A0057D796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2D0368-FF1D-F5E2-874C-34F1A8246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56DCC-D992-685D-53C7-71FEC7BE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22A-7DC9-4096-B32A-18B59A229D7C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6027B0-89DE-FAC4-97EE-2F8042F2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FBBAE6-7671-EA46-E77A-6BC0A88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23E7-010E-43FD-95BF-0D1173D2AB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1244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3428D-5737-F2FD-0F9D-6AB12617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C10935-9328-C2EA-38D4-83DDBFDD2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AA6E5A-FD37-FAF0-F254-1D2A2126A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9A9373-60CA-BF4B-CD7A-2F8F5CE03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82D6F1-31AC-EA11-484C-7BB41881B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1B6AA7-0B20-BA49-5FE1-17EFC737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22A-7DC9-4096-B32A-18B59A229D7C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387BCF-29B1-1045-B692-A1CA9572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540314-F057-CB4C-9C14-20ED051F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23E7-010E-43FD-95BF-0D1173D2AB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382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40784-AB01-052B-B425-2EB27A5C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B1529E-428E-C24E-1579-AFB3540A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22A-7DC9-4096-B32A-18B59A229D7C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2C401A-55EF-DB8C-ECD8-0D7D2A3DD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6DFF2C-544E-6C09-9675-5538A6DD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23E7-010E-43FD-95BF-0D1173D2AB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0182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BCEFF2-33A7-CA9F-B022-DF57F544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22A-7DC9-4096-B32A-18B59A229D7C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FCC4E6-BD45-1297-2330-9CCE156EA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57A249-E01D-BCFF-EEF4-756D5359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23E7-010E-43FD-95BF-0D1173D2AB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3245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AEF78-B6B4-8605-7FC0-0C251D26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128F48-D732-1CD1-60FD-2BC12FF49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587AAB-9181-51A3-2C35-D99AA1332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3A7CEC-2F19-3C14-D272-97877837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22A-7DC9-4096-B32A-18B59A229D7C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172BEB-8859-FCDF-3030-576F99B5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B6431A-1CCF-E7CF-8039-87C5CA79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23E7-010E-43FD-95BF-0D1173D2AB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1613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C4C8E-6785-C30C-0A7F-BA379C39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960759-354B-AC66-BF75-C5E888F2A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0A740A-694B-7A81-7853-5CC0DDC89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3062AF-AE06-ACB8-5C3C-17B4D5E9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22A-7DC9-4096-B32A-18B59A229D7C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840315-68A1-CFF2-0288-BC368EFCF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4635AF-B6E8-CFE3-4B09-9B6CA0C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23E7-010E-43FD-95BF-0D1173D2AB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279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AB306C-69A2-B9DD-9308-64B94477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2516A9-7426-C71D-C2D7-F3C3BB409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A9F1D-ECEE-4DD3-D326-793DBA3A4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FDC22A-7DC9-4096-B32A-18B59A229D7C}" type="datetimeFigureOut">
              <a:rPr lang="es-DO" smtClean="0"/>
              <a:t>27/6/2025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3DC324-4D9E-C188-FCB4-38504A619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C2E864-1CD9-A814-CD6B-A255CF758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223E7-010E-43FD-95BF-0D1173D2AB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24017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20903856-EC73-4F8E-2AE1-74F25D2352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2C0CCFE1-D7B0-599B-9C42-A9211931E7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0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6A761855-1ABE-A3A6-5F36-2FF4E872BC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4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0192535B-13ED-6D95-2DCF-39C8586624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015D131B-7999-52D5-687B-FE1D4A2A6D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8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2C41AFC5-DFD5-EF39-3D7B-D612810CB8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42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C4C16F8E-090C-73E6-B4E1-213D7965FC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40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4022B402-D396-E691-8442-23A990B2C3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56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342F4DB6-50E9-3A62-FE05-5DC79C9A63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47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B5E5634C-CF4F-EEDA-DC3E-96153A7E48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3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C3177A9C-1F32-254A-3A9D-1D6E0ED200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0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785F126C-38F0-BD06-2709-1273C67A74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56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B3B337D5-D9B4-857A-19A6-72BFB9966D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84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B8CDE512-6C8F-1095-58D2-E6131D0361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38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098FCED6-1A8F-F15C-75AD-ED45294BF5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5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225A2FFC-7AF5-7EFA-460A-2B88A0DE42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68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0AD2880A-F9B8-42E8-DEF6-EE156E0573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21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8B2B640C-D4D3-C94F-F731-4D861F26D5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33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BB13628A-3E8F-9FA4-A158-46B781A164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31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63A1010A-396C-5C1C-B4D3-37E89BDA68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07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AE69AF75-48FE-7902-BBF4-B645A7D1E2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BCB3D66C-17FD-FFDC-573A-10C8115A79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9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72C6811D-7C13-5497-19A6-186AFC6678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2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E62C1D36-9FD3-627A-81AE-AD23302306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4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B2FB070A-7A34-955A-1C3C-D3433B342F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1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0734DA45-C421-E997-3FA1-EB1DA6137F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1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218DCD8B-63C5-A1B8-0B40-3A84D3E6EC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2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A515EE09-10D0-BA1E-D683-774DDB3725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914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2025-06-28T02:20:01Z</dcterms:created>
  <dcterms:modified xsi:type="dcterms:W3CDTF">2025-06-28T02:21:40Z</dcterms:modified>
</cp:coreProperties>
</file>