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95344-BA46-F4DC-AB3B-D0D6B204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1BB68-1D7B-B921-6775-350B4EE0D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F4A76D-50CD-26FE-CB99-189375D5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AB6E-E121-44EB-A257-AF12301258D7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CD5A26-1D47-9F7E-9DA7-7E272135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5F500-67C2-CAC5-BE7E-33BFEF23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B5F-3DEE-4DF4-9815-78A0BCF8276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6983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78DAD-E256-0D56-607D-59A3A38B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95EF6F-409A-3A73-3EF2-13F91132C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B594A6-1CDE-50B9-C712-53FD390E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AB6E-E121-44EB-A257-AF12301258D7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D0549F-676C-5034-844A-124AA1BD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E803F5-BFEC-B1F9-73E2-CF115AF6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B5F-3DEE-4DF4-9815-78A0BCF8276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5521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1E309B-BD93-ACCC-ACF4-24DCA96D2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3B8688-72E3-A3D1-01B1-1CAA6DF9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47CD3-3D4C-1580-0DCE-A4383D3F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AB6E-E121-44EB-A257-AF12301258D7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655FF7-83FB-B8EB-4B0E-416E3639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A40E0-9152-E06E-3B67-EC4FF130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B5F-3DEE-4DF4-9815-78A0BCF8276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394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7F969-BF23-5B5E-9B8D-95FBB870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6BA100-1E8D-8101-E435-23F0A70E4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A5873E-534C-EB93-F65B-BA2E7BB7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AB6E-E121-44EB-A257-AF12301258D7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6ED9FE-FB28-B76D-C10F-9C786880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A44B51-A45F-280A-9FB1-C38E53AD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B5F-3DEE-4DF4-9815-78A0BCF8276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2772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44DB9-2878-7714-6612-BF288BEF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7A4FBD-6561-39AD-9541-CC740728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17785-0C7D-3E1C-6521-5D580FEF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AB6E-E121-44EB-A257-AF12301258D7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F023B0-EF30-37FF-3A79-E03306F5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413F7-6F15-7693-DE2C-916124A3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B5F-3DEE-4DF4-9815-78A0BCF8276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7527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E137A-DBFC-2D6E-8A7B-F96CEBA1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3DA9C9-16C2-F970-B7B1-A704F9248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660778-51DE-BD91-884C-99EBCC472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1FE13-27A3-A470-F257-CD4BCD20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AB6E-E121-44EB-A257-AF12301258D7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3E7ADA-2C42-C743-F03E-1BD16F57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C900E4-87F9-D23D-3779-F0D770D8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B5F-3DEE-4DF4-9815-78A0BCF8276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1099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EAD17-C49B-8E85-F974-9A7EFB64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F5194-84DB-FCDD-D6FE-7838C21D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AAFD0A-E400-DBF7-82B5-0ABE5901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0EB1A9-74B9-CDEB-8349-BADB1E082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968E11-69F7-7F0B-5CF5-836A2C3C9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95021BA-191D-7728-C917-FCFDF932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AB6E-E121-44EB-A257-AF12301258D7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F9329A-3BEE-80BD-91C3-9A899338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052641-39BF-AE1E-0AE7-4B6DDB2C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B5F-3DEE-4DF4-9815-78A0BCF8276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2195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88F73-D184-2B6F-B7AE-68C5729B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5AFD4E-AF23-723F-B098-430F4758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AB6E-E121-44EB-A257-AF12301258D7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48EC32-FFFE-56E7-AF93-DD0140DF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2AEF52-EC80-7E0D-E582-46B7DA17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B5F-3DEE-4DF4-9815-78A0BCF8276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6484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A67E4C-558C-E755-A61A-5C3911DF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AB6E-E121-44EB-A257-AF12301258D7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94B059-0D3E-BEFA-1321-6BA6A665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3528CC-9B66-9BA6-35C8-D8968AD0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B5F-3DEE-4DF4-9815-78A0BCF8276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5724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4FEEF-A901-DD5A-F6D2-D17BF774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BE8572-84C8-84BB-545D-FBF6F3294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D63930-31ED-6291-1BF4-94ECEDAC6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73E465-0AA5-4154-6000-245449E0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AB6E-E121-44EB-A257-AF12301258D7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5D7FD6-6354-3BF7-7F68-961125BA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140E67-19F1-5131-E0C3-04987B8C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B5F-3DEE-4DF4-9815-78A0BCF8276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2725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F2957-EC15-8F70-566A-FD7843D4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AC3181-1902-C00D-1D5F-2F41BF10A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9508C6-297D-318C-B8D4-309A7C762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020F3C-BD5F-A66A-C762-8B2A05D3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AB6E-E121-44EB-A257-AF12301258D7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BD8576-B1FB-1ACE-BAEB-4B068A37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B3D4F0-C1A8-634F-3A1C-3B6EE61F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B5F-3DEE-4DF4-9815-78A0BCF8276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9662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887CC0-6CAF-E755-2BBF-EF2032C1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D79807-1B89-72A0-C1D4-3CE80E3AD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908900-577E-CD8E-CD00-A6B7F2343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C1AB6E-E121-44EB-A257-AF12301258D7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D8B96-EA13-B3C2-C5DD-971C77FF1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2AABD4-DFAF-B9CC-E64D-D937FC0A1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25CB5F-3DEE-4DF4-9815-78A0BCF8276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78909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C073C116-29CF-E98B-B0ED-1E5D62AE70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7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BFF0330D-25E0-525B-6D6B-98836F72AD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2292A5A2-8C9F-4272-F62E-2B7243BB6F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0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EC3B0C8C-F07F-7837-19A2-76763E87D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92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D9E6E47E-68E6-E691-5A3D-8B442ACAE8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41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EE0826A2-51E6-F28F-AB8F-DA8DB22FB8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4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3CC7C190-8C4C-1E4B-71A2-E1F182E9A6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56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8700F74B-1138-2A79-A7B5-347832F881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8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5B8CC05A-B1CD-0A56-20D4-2D617B163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44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838E0C3B-8B3F-D50F-D496-C76699D5E3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1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A00D778F-AAA2-B9DB-61F5-52A63A85C3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5460F2F1-35F2-39A0-49DF-A5C3AFD84A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09E5D2AB-4A78-6D9B-E49E-3AC06EAF2F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86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735EEEAA-B124-246F-B851-EF86F64D29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43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88F414F8-B0DC-5C1E-5BCF-D613C105CC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99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352C5B7F-E536-D8F2-9C49-4ED9BE3B95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63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028C2195-CFCB-FDC8-ED0F-5BEF23097B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1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109A36F8-D062-7205-0680-A64382E5E8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73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DA292BE7-2C6B-C41F-DA63-7690A7CD2E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7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6033D188-F7DC-3215-5C15-58776C2F79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5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16554388-4CCB-6F22-CD9C-D35119EAF2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1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C1B21863-D57C-FCEB-C057-964EF6E5BF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5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BFAECAA9-26F5-9564-2CD5-280928EB60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0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5B67005E-FC14-05FB-9F6C-31DEE73112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8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034C7641-2955-B72D-7061-06C924F2BE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EEEF5246-DFDD-7A45-8DC3-A1C32501C8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95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2026-03-22T23:27:14Z</dcterms:created>
  <dcterms:modified xsi:type="dcterms:W3CDTF">2026-03-22T23:27:53Z</dcterms:modified>
</cp:coreProperties>
</file>