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photoAlbum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11AAD8-809F-6EF3-D97F-53ECDF4103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A3398CE-0B1B-E109-CD29-7EB9B66854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DEA9BC2-FC54-30E0-E4DB-FBB0E33CD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45666-BF6C-4160-A0E8-1DA78644A65C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82AD09A-47C9-690D-B40D-55E899A7A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500011-ECD5-72D6-6BF2-0409E6048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91A8B-1881-493C-B2BB-CB63C99CFB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6973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73C395-2F5A-D6C5-E4AB-7CF4D0733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FF46D9D-D31D-A51C-8AC3-ABDAEC15C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F9A371-025D-CAE5-DD39-CEECBFAFA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45666-BF6C-4160-A0E8-1DA78644A65C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46EF54F-305A-F4B6-7478-40F5186A6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D28E82-35C0-B585-D4E7-B1B523341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91A8B-1881-493C-B2BB-CB63C99CFB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6522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F825B2-9443-06C7-DB5D-66C31DF38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3E32F9-F81B-94FC-229C-6CEAF80359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3D24D82-A1DE-517E-3006-AA532A4CB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45666-BF6C-4160-A0E8-1DA78644A65C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9D4518-8D5D-BEE7-3B4F-960FEB031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D5F574-1D4E-94A6-C5CB-34E42409E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91A8B-1881-493C-B2BB-CB63C99CFB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8262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D50CB2-BEA1-ECE4-A2EB-DE59927E4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B652D56-AE9B-B54E-3FCC-8BBFF401CD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8AD012A-A6E0-1A86-5D8C-478B84244E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A636199-0D0A-6E2B-4A1A-B5C9749D9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45666-BF6C-4160-A0E8-1DA78644A65C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B8617DB-71BA-183A-ED91-F16341D6C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876E7B2-AE55-2ED0-B7A7-02D5D2F62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91A8B-1881-493C-B2BB-CB63C99CFB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8038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AB7AE8-0CB6-9277-EA4A-207273198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A0B0C5-4A35-6452-291C-2DFDD6D87F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3F2B13B-8A76-B71E-EECC-3E635F3216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907747D-40E0-2AA4-BADB-03E2A92090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98C3624-1BEB-568B-5BF5-E55B7C0934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8DB872A-4862-E93D-F8B3-AE4B65914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45666-BF6C-4160-A0E8-1DA78644A65C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12852B5-FBCB-4BCD-9666-4E6E4A727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9E3750B-3C17-6E1D-570D-F8F621500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91A8B-1881-493C-B2BB-CB63C99CFB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5397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79D2E4-3772-1684-0659-CA3E02DDD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E49617C-A67A-6F63-05D8-0C9CE8B58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45666-BF6C-4160-A0E8-1DA78644A65C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0D637D8-E691-BAFE-A21C-ABC9D4E8B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1B3F799-85C2-668B-8D54-D75442CF6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91A8B-1881-493C-B2BB-CB63C99CFB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1823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6D8FB58-BBFB-98FA-2DCC-868A0C40E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45666-BF6C-4160-A0E8-1DA78644A65C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2F11CFE-534A-1900-A879-5E7B802EB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6873F9B-7730-8278-5C49-DB66868BA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91A8B-1881-493C-B2BB-CB63C99CFB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8292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92C43E-4707-76E5-13E8-8A467AD0EE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77055D-A9AD-68A7-E461-C0DF06D7FA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986DDF-31C3-9343-1651-3D051BB148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3E075F-1A96-C389-6CD5-21EC9A212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45666-BF6C-4160-A0E8-1DA78644A65C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02137A6-2911-C947-A1F5-61A565545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6F9ECC-4B9E-79A2-8C2B-711C29F5A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91A8B-1881-493C-B2BB-CB63C99CFB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5942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DE8C95-0624-813C-EFCF-AE6DD0729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2B04796-3D2E-F503-EFF1-5DAA9C03C8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679FE4-C5CC-0B7D-3756-39949DAA5F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3A62CE6-D1C2-EDBB-FC77-F4067213C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45666-BF6C-4160-A0E8-1DA78644A65C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76CAE8B-0ACC-61BD-B9D3-CF4EB1E80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63C0A5C-9A06-164C-C931-867B58BDD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91A8B-1881-493C-B2BB-CB63C99CFB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2043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833FF1-9664-0A59-CB93-BA97B6C76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09D9176-4784-9DA5-852A-253EAF8936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69E074E-5088-0DD8-AAE1-115DBBEC15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45666-BF6C-4160-A0E8-1DA78644A65C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17FF852-FEF0-D4B1-3612-0E82A41AD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09643F-951E-8C20-5D5C-551C0C88A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91A8B-1881-493C-B2BB-CB63C99CFB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3324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A41DFA8-4956-FBCF-0056-DF1AC01D2A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62C82E1-B2C2-0061-3A49-280C26EABB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E946886-7B2B-2F31-C212-9B5E45A2F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45666-BF6C-4160-A0E8-1DA78644A65C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3196401-A8C7-3EB5-E528-2D04819FA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117A36C-2AF0-9209-176D-F0ED870AD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91A8B-1881-493C-B2BB-CB63C99CFB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0189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31EC8AD-6CB6-C3C8-5E93-56C26ACFC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13E2FBA-DA4F-78A9-4062-F96823FD3F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CF89113-B4BB-9A37-4278-850A87A73D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A45666-BF6C-4160-A0E8-1DA78644A65C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E3C624B-9E4C-2481-73A5-0C499CA3E8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C2FE52D-1770-3E26-456E-09EB1E5DF1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D91A8B-1881-493C-B2BB-CB63C99CFB6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47736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">
            <a:extLst>
              <a:ext uri="{FF2B5EF4-FFF2-40B4-BE49-F238E27FC236}">
                <a16:creationId xmlns:a16="http://schemas.microsoft.com/office/drawing/2014/main" id="{EBB2092F-ED37-BF54-FDF4-98D411CDFB3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58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">
            <a:extLst>
              <a:ext uri="{FF2B5EF4-FFF2-40B4-BE49-F238E27FC236}">
                <a16:creationId xmlns:a16="http://schemas.microsoft.com/office/drawing/2014/main" id="{843D8DB8-D9AE-F0FB-F9C4-119B222D1C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960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3">
            <a:extLst>
              <a:ext uri="{FF2B5EF4-FFF2-40B4-BE49-F238E27FC236}">
                <a16:creationId xmlns:a16="http://schemas.microsoft.com/office/drawing/2014/main" id="{66A6D077-8F79-F985-304F-B058BCAE4E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95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4">
            <a:extLst>
              <a:ext uri="{FF2B5EF4-FFF2-40B4-BE49-F238E27FC236}">
                <a16:creationId xmlns:a16="http://schemas.microsoft.com/office/drawing/2014/main" id="{95D19B10-241C-0653-A498-36388264187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19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5">
            <a:extLst>
              <a:ext uri="{FF2B5EF4-FFF2-40B4-BE49-F238E27FC236}">
                <a16:creationId xmlns:a16="http://schemas.microsoft.com/office/drawing/2014/main" id="{AA424610-B27A-D773-919F-67880707AC9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5390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6">
            <a:extLst>
              <a:ext uri="{FF2B5EF4-FFF2-40B4-BE49-F238E27FC236}">
                <a16:creationId xmlns:a16="http://schemas.microsoft.com/office/drawing/2014/main" id="{1FD909DA-FD3B-37CA-DE75-CFB603E8BA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321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7">
            <a:extLst>
              <a:ext uri="{FF2B5EF4-FFF2-40B4-BE49-F238E27FC236}">
                <a16:creationId xmlns:a16="http://schemas.microsoft.com/office/drawing/2014/main" id="{F5CCAB44-C8D0-39FF-2B21-84F9A4A664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0686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8">
            <a:extLst>
              <a:ext uri="{FF2B5EF4-FFF2-40B4-BE49-F238E27FC236}">
                <a16:creationId xmlns:a16="http://schemas.microsoft.com/office/drawing/2014/main" id="{0BABA003-724D-4A35-EEDA-E6A7B2C667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019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9">
            <a:extLst>
              <a:ext uri="{FF2B5EF4-FFF2-40B4-BE49-F238E27FC236}">
                <a16:creationId xmlns:a16="http://schemas.microsoft.com/office/drawing/2014/main" id="{F92969DB-DC86-D255-6CF0-6488F45EC47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4794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0">
            <a:extLst>
              <a:ext uri="{FF2B5EF4-FFF2-40B4-BE49-F238E27FC236}">
                <a16:creationId xmlns:a16="http://schemas.microsoft.com/office/drawing/2014/main" id="{83D2619D-072B-0E40-6B4A-AA97B554CF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101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1">
            <a:extLst>
              <a:ext uri="{FF2B5EF4-FFF2-40B4-BE49-F238E27FC236}">
                <a16:creationId xmlns:a16="http://schemas.microsoft.com/office/drawing/2014/main" id="{BE622310-15F1-2B88-96CE-8498A36F71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19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2">
            <a:extLst>
              <a:ext uri="{FF2B5EF4-FFF2-40B4-BE49-F238E27FC236}">
                <a16:creationId xmlns:a16="http://schemas.microsoft.com/office/drawing/2014/main" id="{45BCC217-CCD0-5947-8977-B7A3D49A31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220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3">
            <a:extLst>
              <a:ext uri="{FF2B5EF4-FFF2-40B4-BE49-F238E27FC236}">
                <a16:creationId xmlns:a16="http://schemas.microsoft.com/office/drawing/2014/main" id="{299DC31A-48A7-0DDC-D0E5-419007E58C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4751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4">
            <a:extLst>
              <a:ext uri="{FF2B5EF4-FFF2-40B4-BE49-F238E27FC236}">
                <a16:creationId xmlns:a16="http://schemas.microsoft.com/office/drawing/2014/main" id="{6242662E-9BD1-B251-41C8-05019013D9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474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5">
            <a:extLst>
              <a:ext uri="{FF2B5EF4-FFF2-40B4-BE49-F238E27FC236}">
                <a16:creationId xmlns:a16="http://schemas.microsoft.com/office/drawing/2014/main" id="{BBC1C92A-4FCC-0494-9313-7D54243FF6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5138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6">
            <a:extLst>
              <a:ext uri="{FF2B5EF4-FFF2-40B4-BE49-F238E27FC236}">
                <a16:creationId xmlns:a16="http://schemas.microsoft.com/office/drawing/2014/main" id="{F75F1459-6420-AD7E-79C3-3FB556342E0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8298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7">
            <a:extLst>
              <a:ext uri="{FF2B5EF4-FFF2-40B4-BE49-F238E27FC236}">
                <a16:creationId xmlns:a16="http://schemas.microsoft.com/office/drawing/2014/main" id="{EEB3C46C-83AD-FF0D-22D3-CBD642AF4A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589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8">
            <a:extLst>
              <a:ext uri="{FF2B5EF4-FFF2-40B4-BE49-F238E27FC236}">
                <a16:creationId xmlns:a16="http://schemas.microsoft.com/office/drawing/2014/main" id="{D57FFD74-CF9E-027E-42BE-1EB132461A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996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19">
            <a:extLst>
              <a:ext uri="{FF2B5EF4-FFF2-40B4-BE49-F238E27FC236}">
                <a16:creationId xmlns:a16="http://schemas.microsoft.com/office/drawing/2014/main" id="{184AC2A4-671C-D2A2-B973-94E881EA57C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560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0">
            <a:extLst>
              <a:ext uri="{FF2B5EF4-FFF2-40B4-BE49-F238E27FC236}">
                <a16:creationId xmlns:a16="http://schemas.microsoft.com/office/drawing/2014/main" id="{C294B1E1-E551-055A-B53F-340065F8C6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5752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1">
            <a:extLst>
              <a:ext uri="{FF2B5EF4-FFF2-40B4-BE49-F238E27FC236}">
                <a16:creationId xmlns:a16="http://schemas.microsoft.com/office/drawing/2014/main" id="{DC8F3E93-6C82-9495-40BE-AD7DDAD8A6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0988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2">
            <a:extLst>
              <a:ext uri="{FF2B5EF4-FFF2-40B4-BE49-F238E27FC236}">
                <a16:creationId xmlns:a16="http://schemas.microsoft.com/office/drawing/2014/main" id="{46131783-FF50-1E13-6F7A-6664498207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6073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3">
            <a:extLst>
              <a:ext uri="{FF2B5EF4-FFF2-40B4-BE49-F238E27FC236}">
                <a16:creationId xmlns:a16="http://schemas.microsoft.com/office/drawing/2014/main" id="{8535C9CB-8541-7A98-BC29-0E3AA383385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8177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4">
            <a:extLst>
              <a:ext uri="{FF2B5EF4-FFF2-40B4-BE49-F238E27FC236}">
                <a16:creationId xmlns:a16="http://schemas.microsoft.com/office/drawing/2014/main" id="{E1B15F86-7FF9-E7DE-1F5A-4F039B4ED4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5476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5">
            <a:extLst>
              <a:ext uri="{FF2B5EF4-FFF2-40B4-BE49-F238E27FC236}">
                <a16:creationId xmlns:a16="http://schemas.microsoft.com/office/drawing/2014/main" id="{AF7DB73A-E00C-A0FB-8153-9BC6C614CA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5636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26">
            <a:extLst>
              <a:ext uri="{FF2B5EF4-FFF2-40B4-BE49-F238E27FC236}">
                <a16:creationId xmlns:a16="http://schemas.microsoft.com/office/drawing/2014/main" id="{43BCD4A8-1FF4-9675-8A32-9335A64D3E2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7990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Panorámica</PresentationFormat>
  <Paragraphs>0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0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jacqu</dc:creator>
  <cp:lastModifiedBy>jacqu</cp:lastModifiedBy>
  <cp:revision>1</cp:revision>
  <dcterms:created xsi:type="dcterms:W3CDTF">2026-09-27T12:11:10Z</dcterms:created>
  <dcterms:modified xsi:type="dcterms:W3CDTF">2026-09-27T12:12:40Z</dcterms:modified>
</cp:coreProperties>
</file>