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E9C3B-864C-3A34-DEAB-5047A21C6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B909A6-FB71-45CC-D6F8-783C0DB5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4563C-4E3C-638B-1EC3-51089D53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B98F4-D12A-6601-A6CB-D5FACE39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CA3364-B899-CCCC-BA99-82DC3319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9771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509F9-0623-7B17-ADCD-10B2833F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E92C66-662E-7A76-931B-3F7BF71A7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4F76B-E94E-D492-2C6E-50D73498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ACDEFF-62B6-1C10-B6C9-D73D6F60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2A29E8-6167-EAC8-F1D1-EEA1A4BC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454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A88A1D-568B-B37F-70A8-179C10B06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296504-DF99-52B0-A31F-2E7089307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C28C4-D83B-B43A-B292-0B4A1BF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6EA39-EE48-A9F5-7D56-D00E847F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B5A18E-24CB-D3A1-4185-3B0313F6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7257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C9D48-E319-2B61-1A7C-436E4740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5B9FCF-A72A-171B-8004-0314377FB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0666D-95CF-6793-5155-753E5B5A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484028-7D71-42A3-EF92-3E9B594B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88A5-F0AF-512E-98DC-E92F0FF2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8910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96FD-D642-F242-C37F-4543F141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36B57F-C73F-ADB9-14E7-9A2442260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5B60F7-DD5C-764D-8A19-0BDD76AE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E99DE9-0DCA-F746-EA13-78747CCF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921980-953E-F405-A8D7-F013EB96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7337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20B77-148E-2470-21B0-F84CDC5C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E8108-EC4E-B0B3-74F9-0515F3FE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7FE92E-7415-B206-AC1F-3FEF06C35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10426F-EC38-91AA-0037-4177FEBF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082DE4-6A90-07F0-7C23-F59ABD961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CDBED2-8938-F800-BBFF-6ED95764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3266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BDFEB-8FEE-871C-050D-4CF7BB42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6EEAED-5F0F-4824-AB1E-97737CD4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038029-4E3B-1F23-9380-E04B4E6D7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CBCC2-1202-6F76-7E8E-3360424B9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0DBCD3-AC5C-BC08-F6AB-0F13F217C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DE5929-E754-A5C2-5FE2-36D96590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8F9BD5-116A-03F5-3BB6-626E4602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7A77B6-9393-DFF4-7642-3EF1E481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6214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B691D-8D6C-1552-9441-24B20C2C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B7951E-CA19-34D5-77F8-3116E167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28D02C-8475-1E3C-FEE9-0847B529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F63D5D-B6AA-C13E-0A24-FD4A7160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0261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15A662-8795-4D69-7AA3-FBCD86FE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BBE2E2-2D46-9280-0054-9EABB57F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2D4B9D-284E-7BB1-49A5-E568781A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7128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E1CBC-8713-5CB7-8A77-78685B88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7B926-40F1-BE00-62B1-D7E1B1DBD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6B7E30-4D67-5192-F672-91E8172AF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6D69F2-C3EC-C52C-66B2-340AE4DB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A569B6-6A3C-A639-4ECF-A6FCEAD1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959E12-745E-B13D-0C0C-8656DE54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8249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D2B59-E85C-721A-D906-72CBE1B4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ECF74D-D2E9-7D28-E7A3-F9421C696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6576A8-D9CA-2B48-1F44-7986B82E5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9177D-5E00-6811-38A4-87077874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F526F1-4BEA-B7D2-8A03-183E560C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352B37-C86C-D791-F5D7-CE6CD30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6947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930AF9-4A83-E667-E38A-2D5FFA45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F610F-FD39-98DA-F4BB-0972D3615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8DD795-006B-8F22-0BF5-672C2E83E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285EA0-F8B2-4602-A538-A7E37270A5D7}" type="datetimeFigureOut">
              <a:rPr lang="es-DO" smtClean="0"/>
              <a:t>4/10/2025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DBEF10-2D03-76D8-4AA4-7257580B1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DF1E7F-6C9A-176B-44D0-4E2D1C0EE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847E6-E0BB-49FF-A9BB-838835DE42A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81115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F8DC1AF-37AA-B168-C6CD-E4B2D333E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49FBB9BE-3C88-92DA-7A25-43F7A1A9B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4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B621DC99-D58F-B640-5307-84458EFA4A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3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E5E7D384-D9E2-B3E7-1A60-CF83BE53CA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1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2FA789CB-4663-A141-B113-B3611D8A21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F6567E50-308F-7460-0F85-1E091DC22F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8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10D1E166-D8F5-9D52-5DAA-D4967D4AA0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74B91376-FDF6-348D-861C-57C8239AF6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8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F49802EE-EC5A-C960-33D9-68DD32EDC7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2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4430250B-71C2-110F-16A3-47490B19D2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1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E2A76A1B-B188-51F5-6B59-9A0E013147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4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6BB628B-EDCA-1908-CCCB-B62C2EB3B6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27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E71FEC4C-AD8E-6F6D-E938-58F26D1D9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98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91C6554F-F726-C44B-F1DA-30FFD3E72D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7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BF2B697D-588D-A487-8895-390FE1315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41BCC048-CF70-564D-4C5E-C3E686A11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7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734328CA-B7E7-5092-F3A1-DB47BC5C69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39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42346D4C-C32F-8F12-C658-C83D1DF62F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5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8C788E1A-A6FC-C9C5-5A5E-25C6746474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4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EEDCEC2C-35C9-1D33-AC3C-F1EEF2A0D2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36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6D6AB084-8A17-C7AD-7E96-7FA2E35084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6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E28D506C-0B95-4FDD-F175-E4242351E8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3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C43F06AB-3E9A-A3FC-F316-AA9F096652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1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B575FE50-2DAD-12F8-B032-31F80222F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1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5F1D3F4-1F12-B7A9-9004-5D52D15AC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E82A57B9-F85A-53F4-7A30-55EC11A9A1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4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0829B9C6-3796-5643-45F6-A937B6308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EC77A91-C403-94D8-2603-896E254D7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8B080F4D-D04C-A691-7B38-8141DBD9F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0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2025-10-04T23:19:26Z</dcterms:created>
  <dcterms:modified xsi:type="dcterms:W3CDTF">2025-10-04T23:21:10Z</dcterms:modified>
</cp:coreProperties>
</file>