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874F2D-9337-F484-E47E-3DF41D408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39AE36-3CFA-4B12-B34B-CFC5408BB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46FA62-2708-B3EF-7718-BA9BCB926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E642-6F00-4733-BE2A-DCD1DDAF0F1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698549-5043-AA6F-F491-428E36BD5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89D59C-9C86-3F97-59A4-DD88289E3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7092-6D68-432A-85D8-5AEA15E90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065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DE9507-D9E8-17C5-5297-B7FF8941D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6D4F7E-773B-5C03-4BDB-826FD41B3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A488E0-03EF-74D4-2817-E49F0ACD8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E642-6F00-4733-BE2A-DCD1DDAF0F1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1D6C98-73CB-8B28-C7C5-91DD77764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2303B8-256B-D1AB-11F3-2591A12CF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7092-6D68-432A-85D8-5AEA15E90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4348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431356-3272-3FD2-41AE-2AAF7ACA3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DFCFB3-37EA-2FF7-362C-41E354C1A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B151E7-7C59-F0AF-D51B-7E7960494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E642-6F00-4733-BE2A-DCD1DDAF0F1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59D845-16A2-3602-DA96-508C16B18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B6D754-2FCD-5838-9B43-AF42496B3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7092-6D68-432A-85D8-5AEA15E90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582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A71572-EEFA-64BB-C0BC-9F79D9F99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3B4FB0-521F-FE08-A679-D964ABC214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A449BB6-E44A-E854-2779-C5531B8BD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3C14CB-AD23-FB8D-B06A-7CC3D252B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E642-6F00-4733-BE2A-DCD1DDAF0F1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ABA693-5E84-A5AE-DEEB-564A89116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0DCB07C-5677-1DE3-5B91-FC9BC5919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7092-6D68-432A-85D8-5AEA15E90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4500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6438E-A4CE-8F59-342E-4340D4597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1C2421-E3DE-0AF3-6269-88B879C6D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07F0DF7-8B54-47DA-314B-DEFC3CE4F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F7D1230-EA8D-043D-CD51-82BBAAFEB8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113CFF3-5366-E1C7-62A9-CF2DB8021C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CDC2E4E-12F8-399A-470D-19A51BCAF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E642-6F00-4733-BE2A-DCD1DDAF0F1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CB93C91-0AE1-DFDE-3AA6-8A922ADB3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85A0F00-56A7-9CB6-5701-F4BF37F29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7092-6D68-432A-85D8-5AEA15E90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5976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C3470B-E96B-C7BE-FF5F-974586464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C8F0D8B-FC48-9702-619F-1102488EE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E642-6F00-4733-BE2A-DCD1DDAF0F1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2AEC403-5925-BD39-93FD-05643977C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9ECB353-75F0-DC7A-BE8F-7D2FFB821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7092-6D68-432A-85D8-5AEA15E90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5408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8A13A46-8E1E-3FB7-9259-183633645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E642-6F00-4733-BE2A-DCD1DDAF0F1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17A3A5A-F612-EE08-F62D-ECCEE390D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803F93B-E36F-00F4-6FC8-591644AB2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7092-6D68-432A-85D8-5AEA15E90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9286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8D1CB-C51B-B77C-EDC9-1FB1CC8D3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A0672D-617F-909B-5468-B7BE29430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0E61E58-863D-2C68-52E9-828C9D3F1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D0C85B-27A0-FA58-2CA8-773269723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E642-6F00-4733-BE2A-DCD1DDAF0F1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51A493-B789-99B8-045B-952C8119A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3366D1-F7DC-A4C4-584F-0B70E0BB3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7092-6D68-432A-85D8-5AEA15E90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4249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B9CD1C-F54C-4E6F-7BBC-1F0BDC20D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38389B2-B1EE-0BFE-D806-A486D7C940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364B21B-E34C-3402-9C44-355A6A11AB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ADFCDB-711A-0284-CEF0-76A39A3BA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E642-6F00-4733-BE2A-DCD1DDAF0F1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7ED45D-7403-8C29-9A83-A74FE1DC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5E4391-A762-BC8C-6EA4-B92E207E2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7092-6D68-432A-85D8-5AEA15E90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697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28AE6D-B91A-C95A-B042-570EAC9F5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5212A22-299E-11AE-84DF-3DEA51AE1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DC697C-B390-E330-CD3A-CB725FA3E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E642-6F00-4733-BE2A-DCD1DDAF0F1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5559C3-59A2-662D-1D16-2F6EB6A99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B98E83-2288-5F6E-64EF-CD776121D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7092-6D68-432A-85D8-5AEA15E90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0503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C156645-2482-692A-BD44-42A0C321AB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BD8D07B-ACB0-A108-AFF6-D51FEF4DB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94313E-7ECD-1183-957C-ED8B77ADF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E642-6F00-4733-BE2A-DCD1DDAF0F1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43ADD1-F9FE-707E-3C89-F4CDE405C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636BA2-4849-55C2-D801-CF5E8CE5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7092-6D68-432A-85D8-5AEA15E90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957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EFF2C95-847D-18FD-3F60-AECEF604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B5868B7-3D71-8736-A1F0-902A1A460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1C0873-961C-C0F0-866C-45C538FA2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70E642-6F00-4733-BE2A-DCD1DDAF0F1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5AB188-44F0-5064-4C42-D377915487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7368C1-D9D0-8D26-E117-668F8D8F1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377092-6D68-432A-85D8-5AEA15E90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8701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">
            <a:extLst>
              <a:ext uri="{FF2B5EF4-FFF2-40B4-BE49-F238E27FC236}">
                <a16:creationId xmlns:a16="http://schemas.microsoft.com/office/drawing/2014/main" id="{33312925-1ACF-3F0C-3197-F993170B47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7402B904-CF5D-B8B7-7493-F1195D6B74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73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7EBC4E21-7057-5069-AA62-A06EBD9040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36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9D895875-3889-F3F7-A2D3-82431BED22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971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2BA877B9-7114-F6D4-D8B7-9CF58AC7F2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59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6">
            <a:extLst>
              <a:ext uri="{FF2B5EF4-FFF2-40B4-BE49-F238E27FC236}">
                <a16:creationId xmlns:a16="http://schemas.microsoft.com/office/drawing/2014/main" id="{15AB4F10-D06B-97F7-384C-177BBA35D3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70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7">
            <a:extLst>
              <a:ext uri="{FF2B5EF4-FFF2-40B4-BE49-F238E27FC236}">
                <a16:creationId xmlns:a16="http://schemas.microsoft.com/office/drawing/2014/main" id="{8A898C01-C6F8-A3B0-BFE5-A85A2328B8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76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8">
            <a:extLst>
              <a:ext uri="{FF2B5EF4-FFF2-40B4-BE49-F238E27FC236}">
                <a16:creationId xmlns:a16="http://schemas.microsoft.com/office/drawing/2014/main" id="{D0ABB784-7ACE-8419-4A4F-5B996B7465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546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9">
            <a:extLst>
              <a:ext uri="{FF2B5EF4-FFF2-40B4-BE49-F238E27FC236}">
                <a16:creationId xmlns:a16="http://schemas.microsoft.com/office/drawing/2014/main" id="{4B5E6A3C-7997-E8B7-04CB-1835E71B97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63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0">
            <a:extLst>
              <a:ext uri="{FF2B5EF4-FFF2-40B4-BE49-F238E27FC236}">
                <a16:creationId xmlns:a16="http://schemas.microsoft.com/office/drawing/2014/main" id="{B2411A7E-833C-4BEF-0C87-7DF041531C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86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1">
            <a:extLst>
              <a:ext uri="{FF2B5EF4-FFF2-40B4-BE49-F238E27FC236}">
                <a16:creationId xmlns:a16="http://schemas.microsoft.com/office/drawing/2014/main" id="{7DA21115-B30F-489F-8DE2-7A774E9A63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269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2">
            <a:extLst>
              <a:ext uri="{FF2B5EF4-FFF2-40B4-BE49-F238E27FC236}">
                <a16:creationId xmlns:a16="http://schemas.microsoft.com/office/drawing/2014/main" id="{007D9217-7038-C1DC-594E-98BB3F3A74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3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3">
            <a:extLst>
              <a:ext uri="{FF2B5EF4-FFF2-40B4-BE49-F238E27FC236}">
                <a16:creationId xmlns:a16="http://schemas.microsoft.com/office/drawing/2014/main" id="{3FE87CB1-74E7-29B7-B847-88DD541B18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40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4">
            <a:extLst>
              <a:ext uri="{FF2B5EF4-FFF2-40B4-BE49-F238E27FC236}">
                <a16:creationId xmlns:a16="http://schemas.microsoft.com/office/drawing/2014/main" id="{9D85E414-62C6-FD84-29D2-87848238F1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76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5">
            <a:extLst>
              <a:ext uri="{FF2B5EF4-FFF2-40B4-BE49-F238E27FC236}">
                <a16:creationId xmlns:a16="http://schemas.microsoft.com/office/drawing/2014/main" id="{F4C40DD7-3DFD-0135-79E9-23D87A6547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87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6">
            <a:extLst>
              <a:ext uri="{FF2B5EF4-FFF2-40B4-BE49-F238E27FC236}">
                <a16:creationId xmlns:a16="http://schemas.microsoft.com/office/drawing/2014/main" id="{1C14AC75-6330-350E-B6BB-499A1C3C10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95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7">
            <a:extLst>
              <a:ext uri="{FF2B5EF4-FFF2-40B4-BE49-F238E27FC236}">
                <a16:creationId xmlns:a16="http://schemas.microsoft.com/office/drawing/2014/main" id="{1A4A6FF4-3A81-D864-9132-1990FBAF0A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363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8">
            <a:extLst>
              <a:ext uri="{FF2B5EF4-FFF2-40B4-BE49-F238E27FC236}">
                <a16:creationId xmlns:a16="http://schemas.microsoft.com/office/drawing/2014/main" id="{C09AF9F0-51AD-60D9-98B3-8EDF9CCFF7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122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9">
            <a:extLst>
              <a:ext uri="{FF2B5EF4-FFF2-40B4-BE49-F238E27FC236}">
                <a16:creationId xmlns:a16="http://schemas.microsoft.com/office/drawing/2014/main" id="{437A2FCE-E64F-F5EB-2D96-D5CEB238C8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470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0">
            <a:extLst>
              <a:ext uri="{FF2B5EF4-FFF2-40B4-BE49-F238E27FC236}">
                <a16:creationId xmlns:a16="http://schemas.microsoft.com/office/drawing/2014/main" id="{5CDC43C5-1969-3C25-9122-98F15232D8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10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1">
            <a:extLst>
              <a:ext uri="{FF2B5EF4-FFF2-40B4-BE49-F238E27FC236}">
                <a16:creationId xmlns:a16="http://schemas.microsoft.com/office/drawing/2014/main" id="{CACC7288-6F2A-48B0-1C33-BE4E8FA8E3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102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2">
            <a:extLst>
              <a:ext uri="{FF2B5EF4-FFF2-40B4-BE49-F238E27FC236}">
                <a16:creationId xmlns:a16="http://schemas.microsoft.com/office/drawing/2014/main" id="{C25DE9A6-A6AF-7A52-8984-EE9877C6FC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30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3">
            <a:extLst>
              <a:ext uri="{FF2B5EF4-FFF2-40B4-BE49-F238E27FC236}">
                <a16:creationId xmlns:a16="http://schemas.microsoft.com/office/drawing/2014/main" id="{8F8FB7A0-88F3-95CC-601F-5879C946E8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672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4">
            <a:extLst>
              <a:ext uri="{FF2B5EF4-FFF2-40B4-BE49-F238E27FC236}">
                <a16:creationId xmlns:a16="http://schemas.microsoft.com/office/drawing/2014/main" id="{6E18BD8C-0711-51CC-AEF1-D86D0C684F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87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5">
            <a:extLst>
              <a:ext uri="{FF2B5EF4-FFF2-40B4-BE49-F238E27FC236}">
                <a16:creationId xmlns:a16="http://schemas.microsoft.com/office/drawing/2014/main" id="{15C4686B-06D6-8C73-3C60-F545A7CD65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239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6">
            <a:extLst>
              <a:ext uri="{FF2B5EF4-FFF2-40B4-BE49-F238E27FC236}">
                <a16:creationId xmlns:a16="http://schemas.microsoft.com/office/drawing/2014/main" id="{16CA264A-DA79-1BB9-79E9-1091AE6647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6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7">
            <a:extLst>
              <a:ext uri="{FF2B5EF4-FFF2-40B4-BE49-F238E27FC236}">
                <a16:creationId xmlns:a16="http://schemas.microsoft.com/office/drawing/2014/main" id="{A25B69E5-7911-675E-C9C4-460D027465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0898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</dc:creator>
  <cp:lastModifiedBy>jacqu</cp:lastModifiedBy>
  <cp:revision>1</cp:revision>
  <dcterms:created xsi:type="dcterms:W3CDTF">2026-09-27T23:05:41Z</dcterms:created>
  <dcterms:modified xsi:type="dcterms:W3CDTF">2026-09-27T23:07:08Z</dcterms:modified>
</cp:coreProperties>
</file>