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C267F5-3BDE-8475-09F2-1CAD234BB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D2F208-C647-7767-5738-3E349DA00A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5A4568-5806-9196-1841-961D58571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2CAB-D1CA-4E7B-B682-94B2290A1BAF}" type="datetimeFigureOut">
              <a:rPr lang="es-DO" smtClean="0"/>
              <a:t>24/3/2025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379226-5189-26E6-DF00-FECD1D269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21AEF6-57B8-C9E1-E690-B058D9500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617B-A7F0-4FB5-ACA4-13AE474EEE2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874011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1DC6C9-4DA1-B47D-5655-DF947D38D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48CDA6D-6ABE-E964-B669-3C9FF3233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F0FCA0-DA81-FD41-9D80-C9C9B3525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2CAB-D1CA-4E7B-B682-94B2290A1BAF}" type="datetimeFigureOut">
              <a:rPr lang="es-DO" smtClean="0"/>
              <a:t>24/3/2025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65388A-118A-3301-FB98-D2D25DE3C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3B3F56-7BF9-E2BA-5B83-41D373F68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617B-A7F0-4FB5-ACA4-13AE474EEE2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69326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66A709-D89E-225D-8933-1EEDA6064C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FCB449-50F4-2FB5-CE78-CC5C98EC2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F31D84-D0EF-D165-341E-343C7C0AD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2CAB-D1CA-4E7B-B682-94B2290A1BAF}" type="datetimeFigureOut">
              <a:rPr lang="es-DO" smtClean="0"/>
              <a:t>24/3/2025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4664FD-D6ED-5B6B-65EF-922B307FF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E702D1-D55A-1C8A-CBF9-55CBB6F31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617B-A7F0-4FB5-ACA4-13AE474EEE2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313198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E7CCA7-F831-A4CA-986A-FE95DFFB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FA7E99-3173-604D-24C5-1C70EAD2A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44CA2A-B06C-8D30-40A0-2BBEFB1DA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2CAB-D1CA-4E7B-B682-94B2290A1BAF}" type="datetimeFigureOut">
              <a:rPr lang="es-DO" smtClean="0"/>
              <a:t>24/3/2025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13522A-EF7F-E879-3B3A-20BA3E911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C639CC-10FF-42C9-EC2F-2DBFD662D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617B-A7F0-4FB5-ACA4-13AE474EEE2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3199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439D2B-E1E1-8DC6-E8E6-0BCFE1FBC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AC2D83-D8A6-A682-B982-F08C6597F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486119-6854-78B7-602E-1E064004E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2CAB-D1CA-4E7B-B682-94B2290A1BAF}" type="datetimeFigureOut">
              <a:rPr lang="es-DO" smtClean="0"/>
              <a:t>24/3/2025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F54BFF-53A0-1064-2EEF-6FD4A7B58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695563-6115-2C15-0BCA-74FB624A8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617B-A7F0-4FB5-ACA4-13AE474EEE2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2086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165E5E-A9C0-054C-A58B-E9A004EE0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978EA7-50B9-E581-64EB-BDE33DE0DD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1D5E9A-ADDF-2AFA-8ADC-BA5F76E5C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3FE19D6-6360-8BA2-78DA-1BE5A0B2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2CAB-D1CA-4E7B-B682-94B2290A1BAF}" type="datetimeFigureOut">
              <a:rPr lang="es-DO" smtClean="0"/>
              <a:t>24/3/2025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9DB73C-5534-1BF6-22F5-C84A7C48C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225F16-D044-4819-069D-E54E9FA64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617B-A7F0-4FB5-ACA4-13AE474EEE2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718719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FAF818-85E3-BC0D-F8DF-9859F1EA6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D86BDA-BDA1-458E-6051-51680188C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EE31C9-9D10-A996-108B-4E71DF85EC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3640F9F-5791-C6C1-19FA-D9D8807829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889E892-A23B-277C-430E-B5EF1490EF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482C74-6348-918E-BBAD-731E00A6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2CAB-D1CA-4E7B-B682-94B2290A1BAF}" type="datetimeFigureOut">
              <a:rPr lang="es-DO" smtClean="0"/>
              <a:t>24/3/2025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27A36D2-F1C3-9F50-62DF-C7BC27EE2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9E6D6C7-24C0-C935-3C5E-8718E7258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617B-A7F0-4FB5-ACA4-13AE474EEE2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84246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3073E6-557A-9682-998F-4060DF5CD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D8912E1-C050-0DFC-9C86-0049FA06A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2CAB-D1CA-4E7B-B682-94B2290A1BAF}" type="datetimeFigureOut">
              <a:rPr lang="es-DO" smtClean="0"/>
              <a:t>24/3/2025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883388A-2822-1048-2572-A5A94DD9E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6072B1-13D5-578C-A50C-7E366609B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617B-A7F0-4FB5-ACA4-13AE474EEE2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312907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A600F85-0E46-047A-023B-904FBC87E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2CAB-D1CA-4E7B-B682-94B2290A1BAF}" type="datetimeFigureOut">
              <a:rPr lang="es-DO" smtClean="0"/>
              <a:t>24/3/2025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E464D8F-CDAE-4B79-F2E4-479A18089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598D9BC-7907-C456-BD98-2110BF7CD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617B-A7F0-4FB5-ACA4-13AE474EEE2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223433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FF20C4-31E7-2C20-B981-E974D2592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689716-AF27-A209-48CD-3145B9F26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123D3F1-35B4-7AC0-4DF0-C64D2229D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AAD5C2-D13F-6AD6-AEFE-A4E13E4B8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2CAB-D1CA-4E7B-B682-94B2290A1BAF}" type="datetimeFigureOut">
              <a:rPr lang="es-DO" smtClean="0"/>
              <a:t>24/3/2025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50CFA4-116B-8C9A-04BA-D4039BF7E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6E562D-BC3A-6BCC-1283-4DC854538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617B-A7F0-4FB5-ACA4-13AE474EEE2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2618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8F0F0A-1FFB-40F7-1E24-235846E76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7B8C714-7254-8DC8-C088-32CDF7786D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5A67B5-9645-4039-2FF9-A0FE23597B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74A5C7-6A81-EA6A-8054-1B888AD58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2CAB-D1CA-4E7B-B682-94B2290A1BAF}" type="datetimeFigureOut">
              <a:rPr lang="es-DO" smtClean="0"/>
              <a:t>24/3/2025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457F11-EBDA-975F-710E-F40C61A68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73D8A2-0E75-98E4-A30A-0244C8692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617B-A7F0-4FB5-ACA4-13AE474EEE2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46428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688313E-F23C-DB25-D139-93461DF77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94E066-76E8-13FD-2622-E202E1253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C428E1-4DF9-0CC9-62B7-68F70FD2E6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0B2CAB-D1CA-4E7B-B682-94B2290A1BAF}" type="datetimeFigureOut">
              <a:rPr lang="es-DO" smtClean="0"/>
              <a:t>24/3/2025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C05890-433A-17CD-1E9D-99098CFC5E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3A37D0-2DE1-CDF4-B067-98330907CF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E2617B-A7F0-4FB5-ACA4-13AE474EEE2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8109227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2B855F98-12F7-A768-598A-A47B69DFE7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94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C8074181-4474-1A33-A531-681DDDFC24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9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30EECA96-E730-CC6B-DD78-45A20F3458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28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57F1363F-C57D-0130-CDD8-6EE8FCCD0F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95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4B32772B-2B94-9FA0-03B8-2E50AE5DC1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61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599ABAC7-5B14-A4B4-25E8-D306721B3E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55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C058CF29-B71F-74DA-E395-841EC715CA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25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6EF7D070-C8E9-9036-ED9C-0C74F61456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53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BE9F4D50-8ED7-5772-E695-C9FD6222A7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68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A33B6246-8141-FF30-819C-F86887D7E0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51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AA13FA4C-39AF-FA33-CCEB-288029D4E2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45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B429F636-E885-1EF0-6C34-82BADF3EFB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55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413FB9AF-D88E-E9B1-289A-E1898906F2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98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4AEC9733-AB59-CC0D-26F6-83BFE8D7E4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04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108064A1-5606-F8C9-C99E-8299AF43FF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29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E5E02787-01FB-044C-569E-FE9D261B9D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3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664A4229-9B92-AC3C-A61C-B98B1C5740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67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1E2E3FCC-FED1-5E50-E4AA-151A96BA4D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704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2082C531-528D-6D62-BA31-632C9A25B7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97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6723DFED-E70B-9952-538E-AC0E441352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17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EDBACC84-54CE-D99E-64A4-FC4C49A72B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59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7614C497-E0CA-3672-54A0-6642007C66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74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4A22E1D0-C193-CBED-435A-86A9B1A5CF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950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0">
            <a:extLst>
              <a:ext uri="{FF2B5EF4-FFF2-40B4-BE49-F238E27FC236}">
                <a16:creationId xmlns:a16="http://schemas.microsoft.com/office/drawing/2014/main" id="{1B67B4ED-4432-0E72-2D6D-F6D82E689E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505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1">
            <a:extLst>
              <a:ext uri="{FF2B5EF4-FFF2-40B4-BE49-F238E27FC236}">
                <a16:creationId xmlns:a16="http://schemas.microsoft.com/office/drawing/2014/main" id="{D38B320C-B2B9-BCF5-859E-8440DAB44F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055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2">
            <a:extLst>
              <a:ext uri="{FF2B5EF4-FFF2-40B4-BE49-F238E27FC236}">
                <a16:creationId xmlns:a16="http://schemas.microsoft.com/office/drawing/2014/main" id="{2E5AFE79-B7C5-B088-C14D-B4F689228D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423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3">
            <a:extLst>
              <a:ext uri="{FF2B5EF4-FFF2-40B4-BE49-F238E27FC236}">
                <a16:creationId xmlns:a16="http://schemas.microsoft.com/office/drawing/2014/main" id="{398E10DA-C2EB-4093-D94C-430DCFD3AD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33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F3FA92D5-C4DB-A1A5-3D8D-9C339948ED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28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65976728-3386-462D-212B-6D7110A0C6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31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68255002-A653-F711-7794-3BFD1360F2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25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378BEBC0-1DCB-F4CE-B07B-91E21A2A17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99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FD06EE63-F05B-0AEB-1044-19E8815DE8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88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8359105A-3711-C643-F420-99F822230D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113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7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2025-03-24T04:43:25Z</dcterms:created>
  <dcterms:modified xsi:type="dcterms:W3CDTF">2025-03-24T04:44:49Z</dcterms:modified>
</cp:coreProperties>
</file>