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A9A3-53F5-4CC3-5618-B8AAD5467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54BA9-611B-1090-304D-F1DAABC72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68BAF-AD63-53E0-9B1A-2BA70A32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030D-75C6-41F1-A46D-B5F53ACFD67C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AE58D-69E1-848F-0F74-4E16B52AD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9A17D-2386-F763-3F23-ACCC6ABD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3A1-C6CB-44A2-B41E-15236114F47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25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D7F8-9938-459D-9F30-05AE68A0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CD5B9-84CB-0178-8118-564FCB3BC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E5C9F-7514-EA4D-B786-A1985CB9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030D-75C6-41F1-A46D-B5F53ACFD67C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AB810-9B34-8B9D-DDF6-8F711946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75DA3-D29B-55F7-44A8-EA76184C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3A1-C6CB-44A2-B41E-15236114F47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64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BFCCF0-8954-8220-CEDC-04551288E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8CF3C-2B76-BBCF-1621-16DBDC932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D4C8-860F-3734-F20E-FC18ED72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030D-75C6-41F1-A46D-B5F53ACFD67C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EE35D-7B1A-2EBF-68AD-01A46205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7008F-AD2E-5CA1-1E32-971AA8B3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3A1-C6CB-44A2-B41E-15236114F47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03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0E04-2465-8582-5354-4B0C72EB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04C97-F1FE-952A-09BB-B13725D30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D5F72-6149-1F17-7467-6E5A96A6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030D-75C6-41F1-A46D-B5F53ACFD67C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78E5-B69F-0821-CD9D-ACD566EE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7EA3F-0F1F-71BD-EAEE-E758DC4C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3A1-C6CB-44A2-B41E-15236114F47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63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4017-E108-EBEE-8FD1-1C683E5B1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0DF82-50EA-5582-D356-B2E41EFE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92E35-4CFD-B7FD-E837-2720CBDF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030D-75C6-41F1-A46D-B5F53ACFD67C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733EA-C917-0E67-104D-0F6F3C71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D725E-2805-ABC0-5A24-636EB8ED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3A1-C6CB-44A2-B41E-15236114F47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10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E921-AB3A-98B5-0A47-2D10F69B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F866A-A2F5-ECF2-D1AD-4A8061789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313F6-C4B2-FA45-39E4-57F562CA2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D8307-7ABD-192D-63C4-C64888B97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030D-75C6-41F1-A46D-B5F53ACFD67C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9EA85-6E83-AAD0-1989-DB913E90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A36BF-A1EA-F236-7EB1-ED95E415F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3A1-C6CB-44A2-B41E-15236114F47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24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FA91-D3B8-35DD-6841-FA149A81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A0414-A5BE-E5DC-C6A3-66B0455CD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9AE98-2588-9473-F2AA-C38D5792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84D65-4DE1-E121-DD54-ED9235FF7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DDADC5-5396-7FEA-3F42-70CF033CE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D66579-8AD8-75AB-0D8D-8534FC7D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030D-75C6-41F1-A46D-B5F53ACFD67C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564A9-E9FC-E7D7-166D-C2202B60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6BF65-E82A-9C61-5392-172CFF430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3A1-C6CB-44A2-B41E-15236114F47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05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3769-3FFE-6069-75A4-DB1F3980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FF8F4-B67E-977A-A9A6-02853E07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030D-75C6-41F1-A46D-B5F53ACFD67C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E4F68-DDC8-A4A5-01F4-7EA44186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45857-C005-2E39-E7A4-7C39DAD4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3A1-C6CB-44A2-B41E-15236114F47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08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9C8F6D-AA31-FEAB-0C87-50645D619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030D-75C6-41F1-A46D-B5F53ACFD67C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FE659-A459-655E-7D7A-C97C863F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85941-E681-4883-C8AF-3E520C40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3A1-C6CB-44A2-B41E-15236114F47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5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37FF5-CA07-9612-2CC6-17735F1A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F310-D525-AD6A-DF00-AB3AD50AB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64D72-F558-8931-4A7B-2D92E80E5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2F991-8CB1-F49B-9E31-B4DD2DB2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030D-75C6-41F1-A46D-B5F53ACFD67C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F5C9C-7342-D710-BF56-80FB4B2A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85D17-3CE3-C70A-2308-275E7293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3A1-C6CB-44A2-B41E-15236114F47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43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6FC4A-BF29-32BD-134B-6C134380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DA633-E9C6-E2F0-C760-F7626CED1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FFD00-C202-7187-C108-4280A222D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8F1D1-ECA0-568E-0E12-10509C5F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030D-75C6-41F1-A46D-B5F53ACFD67C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42821-4C8F-6B59-FD09-6F3687F79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15F5E-1DFE-8B26-36EB-BB2D6C95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03A1-C6CB-44A2-B41E-15236114F47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33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E1DBD-71EE-2A38-87B1-8EDC03A5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48D0D-73B9-234C-438B-D7F70D08E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84B8C-7DFB-3DA5-1E34-ADA291A9E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63030D-75C6-41F1-A46D-B5F53ACFD67C}" type="datetimeFigureOut">
              <a:rPr lang="es-ES" smtClean="0"/>
              <a:t>27/06/2026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9AE90-5ADC-1518-2CD7-050D86312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1B29-9EB1-A233-39CA-21287D71D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0F03A1-C6CB-44A2-B41E-15236114F47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921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9D137DEE-5453-E15A-A34C-5ECBF841B8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5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00E7AC94-3006-7EA5-3D6F-927E7D585D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2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A168E2AA-8A2A-5BEA-5FDC-C34786F324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83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4CA95F59-1067-8955-0780-94796BDAAC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9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07BC9A9D-FAC4-1074-0295-A428ABCE79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2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66CD3134-0D15-AC94-B9F9-58CC8B7735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71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824E63DD-BD2D-E6A8-A221-403DEF8575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23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C1E5A740-4729-6747-57F5-3967C91EFB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9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62E39CE4-11EF-4B34-5D7D-7561321984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57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C1D82C65-F928-74FA-C6F6-56773F976D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DDFE9B2A-A0DE-6C78-1BD0-4C9208CBBD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3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172ED750-0DF8-9A24-14DA-F6BD7E3EEA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87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683EF269-915A-5371-B956-5FDF94E243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DBD27468-6D73-5F54-3798-71FB1FD20B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96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id="{DD45FEEC-94C2-587E-4FCC-D59D4B8832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4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>
            <a:extLst>
              <a:ext uri="{FF2B5EF4-FFF2-40B4-BE49-F238E27FC236}">
                <a16:creationId xmlns:a16="http://schemas.microsoft.com/office/drawing/2014/main" id="{992E789C-DD07-BA8E-E191-BF21A2A905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63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">
            <a:extLst>
              <a:ext uri="{FF2B5EF4-FFF2-40B4-BE49-F238E27FC236}">
                <a16:creationId xmlns:a16="http://schemas.microsoft.com/office/drawing/2014/main" id="{480F1413-17BD-7CB4-37D3-6D4EDAD18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0B21379E-D163-02AB-7940-72C1D052EE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8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16BABD10-E720-9FC0-7162-E78E84A3A7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9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31BA1872-F5AE-2A7D-A40F-701E8FB018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9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38012B62-42A8-7CCA-7778-AA877D6B39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AC19E019-61A7-16F2-1B68-A46F0CB769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3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D4CA6965-600E-0678-E77B-28E5B9EF6C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7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6345AD53-4DD9-9A86-64DE-1FFE0D51E5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91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jacquideshommeslive deshommes</dc:creator>
  <cp:lastModifiedBy>jacquideshommeslive deshommes</cp:lastModifiedBy>
  <cp:revision>1</cp:revision>
  <dcterms:created xsi:type="dcterms:W3CDTF">2026-06-28T00:00:17Z</dcterms:created>
  <dcterms:modified xsi:type="dcterms:W3CDTF">2026-06-28T00:01:20Z</dcterms:modified>
</cp:coreProperties>
</file>