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8861-D922-F1C4-6312-909DE288D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E7C5C0-8740-3AF9-1535-9D4B4F590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BDD79-FA9A-2131-CC79-3905D990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DC16-D5AB-A457-BDE7-1C12D19D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8EB9-7384-06AF-B68F-E994B6CB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73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8327-037C-4190-A1BB-54614C25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6066D-910A-CAD7-69C1-BC65DB34D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524D-59E1-CF9E-25FE-34C4CE72D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5570E-4364-DE93-C721-558B7DA1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9A13E-621C-C7FD-1AC8-5DD317A0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B43BD-2DC5-7562-F250-59AFB0CF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EA5BD-67A6-1A2C-89F8-7F421FC34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FB156-2273-E8E1-78B3-FC7B6AF4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217F-1A91-A9E2-1121-41997C47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C26B-82D8-5752-8E0E-77F304EC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40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3C03-5658-4DC1-5550-358652E5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8E86-F589-C56B-756F-0146F096E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F0A8B-3F29-B2EF-691C-DC475664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9135-9D16-10B0-6900-845815D8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F910-C2CF-0F11-97F7-4A0D58E6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15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48C2-D6AA-3549-BAEC-3CA40EA6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0A9BA-0FF3-C541-29B6-91646A0E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4263-579A-90F0-E7B4-237E66E2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6CD36-B1AA-01C1-0E38-B0B4211B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B715E-46EA-EDA2-4194-1F92CDF9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0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8250-334A-194C-7126-94C6D11F0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0BD09-0B8A-651A-013F-660954452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F5D40-F80B-2E9E-1808-EAF60DEBB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90F73-A1E1-EB43-E658-ECD7669D7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ECB87-98D7-8967-BB1F-422956DE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1F11D-FA76-5BA9-D60D-065DCFB8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7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022B-0A71-5D25-72A8-9DE2ECBA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C364-1195-B57C-67D7-4029D69B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F8168-9462-D267-689F-3AC46E23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D865F-A17F-3E5D-16E2-F65114431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E7A01-1EEF-5E36-A9EE-28C65E19E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838890-6D82-4785-1112-8F49CC01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9500C-78AE-5745-307B-D3C93DE5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90D18-4FB8-6028-EE58-A2EB0193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DE4D-E126-B464-E68D-AA21AA1C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53B64-96BE-586E-D686-41B688A6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3BED2-10B7-17A3-D379-EA6D6F416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B31A5-0D9E-D295-2AC4-E3B209AB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5EA78C-725A-DB35-7FD3-E9581E46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4D4B2-00CA-C1EF-0D70-D322CEBA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89E1C-4C96-E142-59B5-D58665A8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16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9CAE-E306-641E-3D24-29903C13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98D4D-C610-3E98-4C09-BBF37A17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D8A50-B41E-159E-A601-1E93F125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F4E90-21B8-3B00-A3F6-32DBF7F8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E8495-57EE-5B70-9381-E630479F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75C26-0793-C0B6-3899-D0ED583D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7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AA38-BC10-D523-1F89-1E5EB94C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D111D-26E4-AE07-B2D4-58681293C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B4FD0-8F93-9E79-8188-0A8776BC9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86577-F2E7-FB23-F5E2-8BCF0982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086A7-8522-FCA9-B554-B1E7D96E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49B1-B69B-02B7-98CD-195C3BA7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05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AAA83-537B-13ED-4EA3-B86D6E24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F5446-1518-0233-3ACA-D509CD0FE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9DB6D-D2CC-97B1-BF81-6C58C6EAD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0814B-4DE4-4808-8507-E76F8A2EB38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89E04-6D16-4A14-BC02-E00BBED88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0087B-DD19-2470-1FC1-DCD7EC515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FB2D2B-659E-4DB9-A8E8-EB713A1E84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738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0B89602A-6AEC-93B3-175D-B7DC9E8E9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B4161EE4-25B5-B3E9-E397-127F666B7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0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6E903D9C-9FB7-306D-7A3C-570C746F4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C2E59-394A-7587-AF02-5501C3C91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8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5F178DF9-E76A-08A7-130D-5F9775970B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0B89602A-6AEC-93B3-175D-B7DC9E8E9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3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B79A1725-4287-65D7-CFE5-5D19150F9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2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97F9C2EA-1369-39DE-49D4-1723000022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A5296885-FFF6-0925-20D9-64BBF99D01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23F31FE5-2F8D-68AD-5B8E-9C864E2E7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7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D9FDA280-3576-0500-CCC7-F4C28F021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E8331432-8167-0B91-F9DB-18E0D15A7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7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4F64EC29-87CD-6C57-2636-9AE4C046C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BF56E993-042B-F63E-D8D9-DCEE6154A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49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582204FC-FE4C-21B6-4D58-85D359D06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3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7DEB2D6C-DFE1-E5E4-34E2-AFD2EAA2B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6A55F-83F5-E3A6-B1B1-7EBF5444E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B9C91F26-721C-82D2-1C8A-8101EB78C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46BCAD40-B55A-A44B-6D72-55FD6B1A0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3429CD4B-9706-1A6E-0BF4-6EBACC64A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2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ABFBC2B4-62F9-0529-4FE4-79F8C7CFC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0B026E9F-36CA-5AD4-624C-C2B386899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5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61A71ABB-B1B7-BC0B-134F-F2003F002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0799C254-ACE1-67DA-9609-3C9653AE2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3</cp:revision>
  <dcterms:created xsi:type="dcterms:W3CDTF">2026-06-28T00:34:43Z</dcterms:created>
  <dcterms:modified xsi:type="dcterms:W3CDTF">2026-06-28T11:45:20Z</dcterms:modified>
</cp:coreProperties>
</file>